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sldIdLst>
    <p:sldId id="295" r:id="rId2"/>
    <p:sldId id="297" r:id="rId3"/>
    <p:sldId id="271" r:id="rId4"/>
    <p:sldId id="302" r:id="rId5"/>
    <p:sldId id="298" r:id="rId6"/>
    <p:sldId id="301" r:id="rId7"/>
    <p:sldId id="303" r:id="rId8"/>
    <p:sldId id="304" r:id="rId9"/>
    <p:sldId id="267" r:id="rId10"/>
    <p:sldId id="299" r:id="rId11"/>
    <p:sldId id="281" r:id="rId12"/>
    <p:sldId id="296" r:id="rId13"/>
    <p:sldId id="282" r:id="rId14"/>
    <p:sldId id="283" r:id="rId15"/>
    <p:sldId id="284" r:id="rId16"/>
    <p:sldId id="285" r:id="rId17"/>
    <p:sldId id="286" r:id="rId18"/>
    <p:sldId id="287" r:id="rId19"/>
    <p:sldId id="308" r:id="rId20"/>
    <p:sldId id="270" r:id="rId21"/>
    <p:sldId id="300" r:id="rId22"/>
    <p:sldId id="276" r:id="rId23"/>
    <p:sldId id="312" r:id="rId24"/>
    <p:sldId id="307" r:id="rId25"/>
    <p:sldId id="309" r:id="rId26"/>
    <p:sldId id="310" r:id="rId27"/>
    <p:sldId id="29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00"/>
    <a:srgbClr val="212911"/>
    <a:srgbClr val="003300"/>
    <a:srgbClr val="303C18"/>
    <a:srgbClr val="1C23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CB020-D29A-4B7E-8490-A0BCE862DE4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02A8DE-75C2-497B-86A9-0711AF6BDE58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Вкусовая</a:t>
          </a:r>
          <a:endParaRPr lang="ru-RU" sz="1800" b="1" dirty="0"/>
        </a:p>
      </dgm:t>
    </dgm:pt>
    <dgm:pt modelId="{91679F94-D2CC-445B-99BE-823C5BB1EBCB}" type="parTrans" cxnId="{94C9864C-7248-46A9-9ABA-082EE14A6A6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B10F7C0-B29E-41AB-BEBF-EC20A3A406C1}" type="sibTrans" cxnId="{94C9864C-7248-46A9-9ABA-082EE14A6A6C}">
      <dgm:prSet/>
      <dgm:spPr/>
      <dgm:t>
        <a:bodyPr/>
        <a:lstStyle/>
        <a:p>
          <a:endParaRPr lang="ru-RU"/>
        </a:p>
      </dgm:t>
    </dgm:pt>
    <dgm:pt modelId="{543AE5E1-3F38-4601-BA59-255EC49672A2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Зрительная</a:t>
          </a:r>
          <a:endParaRPr lang="ru-RU" sz="1800" b="1" dirty="0"/>
        </a:p>
      </dgm:t>
    </dgm:pt>
    <dgm:pt modelId="{BA7B4414-9FD3-4545-BAF6-8F84737C1F5B}" type="parTrans" cxnId="{CB49D52D-52F8-4BA2-A324-EDD11585A97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1804153-4660-479A-97DD-CD2265FB6BDC}" type="sibTrans" cxnId="{CB49D52D-52F8-4BA2-A324-EDD11585A97E}">
      <dgm:prSet/>
      <dgm:spPr/>
      <dgm:t>
        <a:bodyPr/>
        <a:lstStyle/>
        <a:p>
          <a:endParaRPr lang="ru-RU"/>
        </a:p>
      </dgm:t>
    </dgm:pt>
    <dgm:pt modelId="{429F36D7-4423-4892-AFCF-650CA95B95E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Тактильная</a:t>
          </a:r>
          <a:endParaRPr lang="ru-RU" sz="2000" b="1" dirty="0"/>
        </a:p>
      </dgm:t>
    </dgm:pt>
    <dgm:pt modelId="{3B239627-E7F4-42EA-B281-06B3A83559D5}" type="parTrans" cxnId="{4ACCC531-4CBE-4C02-AE44-3DEEE62F266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C56C277-C78D-4D1E-8AB1-42435A733DC0}" type="sibTrans" cxnId="{4ACCC531-4CBE-4C02-AE44-3DEEE62F2663}">
      <dgm:prSet/>
      <dgm:spPr/>
      <dgm:t>
        <a:bodyPr/>
        <a:lstStyle/>
        <a:p>
          <a:endParaRPr lang="ru-RU"/>
        </a:p>
      </dgm:t>
    </dgm:pt>
    <dgm:pt modelId="{F958A28B-DA0F-4B03-B877-04D33ECE1719}">
      <dgm:prSet phldrT="[Текст]" phldr="1" custRadScaleRad="131976" custRadScaleInc="-23849"/>
      <dgm:spPr/>
      <dgm:t>
        <a:bodyPr/>
        <a:lstStyle/>
        <a:p>
          <a:endParaRPr lang="ru-RU" dirty="0"/>
        </a:p>
      </dgm:t>
    </dgm:pt>
    <dgm:pt modelId="{C42D8054-E55D-49FF-BE74-C01C73AC5D6F}" type="parTrans" cxnId="{7E0ADA7F-98AA-490D-91EE-3B21E0138A00}">
      <dgm:prSet/>
      <dgm:spPr/>
      <dgm:t>
        <a:bodyPr/>
        <a:lstStyle/>
        <a:p>
          <a:endParaRPr lang="ru-RU"/>
        </a:p>
      </dgm:t>
    </dgm:pt>
    <dgm:pt modelId="{30B9ECAE-37D5-45C0-82BB-4C22A9F5CBFA}" type="sibTrans" cxnId="{7E0ADA7F-98AA-490D-91EE-3B21E0138A00}">
      <dgm:prSet/>
      <dgm:spPr/>
      <dgm:t>
        <a:bodyPr/>
        <a:lstStyle/>
        <a:p>
          <a:endParaRPr lang="ru-RU"/>
        </a:p>
      </dgm:t>
    </dgm:pt>
    <dgm:pt modelId="{D4139563-DD98-4575-9F3E-E7747F77305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Вестибулярная</a:t>
          </a:r>
          <a:endParaRPr lang="ru-RU" sz="1800" b="1" dirty="0"/>
        </a:p>
      </dgm:t>
    </dgm:pt>
    <dgm:pt modelId="{F6F5E14D-CF9B-4CC8-ADAB-1D32A2BD630F}" type="parTrans" cxnId="{90035B5A-7779-4816-9D3A-C6DE3F98387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C08580B-500A-4B53-89CE-D6A6AD61AD9F}" type="sibTrans" cxnId="{90035B5A-7779-4816-9D3A-C6DE3F98387B}">
      <dgm:prSet/>
      <dgm:spPr/>
      <dgm:t>
        <a:bodyPr/>
        <a:lstStyle/>
        <a:p>
          <a:endParaRPr lang="ru-RU"/>
        </a:p>
      </dgm:t>
    </dgm:pt>
    <dgm:pt modelId="{C3956643-B1A9-4379-BE6F-9FF163388A4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Слуховая</a:t>
          </a:r>
          <a:endParaRPr lang="ru-RU" sz="2000" b="1" dirty="0"/>
        </a:p>
      </dgm:t>
    </dgm:pt>
    <dgm:pt modelId="{C0F7FFD0-7605-4C3B-B29C-5620CB5225D9}" type="parTrans" cxnId="{3A6B1906-A7DB-48BF-AB79-CD274B98390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D71B229-D7C6-48AF-BEC1-D55300ECE2B9}" type="sibTrans" cxnId="{3A6B1906-A7DB-48BF-AB79-CD274B983905}">
      <dgm:prSet/>
      <dgm:spPr/>
      <dgm:t>
        <a:bodyPr/>
        <a:lstStyle/>
        <a:p>
          <a:endParaRPr lang="ru-RU"/>
        </a:p>
      </dgm:t>
    </dgm:pt>
    <dgm:pt modelId="{51196217-1270-4AAB-BF3B-D25A35C9FE8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Проприоцептивная</a:t>
          </a:r>
          <a:endParaRPr lang="ru-RU" sz="2000" b="1" dirty="0"/>
        </a:p>
      </dgm:t>
    </dgm:pt>
    <dgm:pt modelId="{CE26A6B6-6EDD-44BE-BAA6-FDBD328D9D61}" type="parTrans" cxnId="{BE6692A9-D3C6-4067-817B-3DF136EBF4F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BA0360E-0AC5-4E00-A47B-41990C8E5653}" type="sibTrans" cxnId="{BE6692A9-D3C6-4067-817B-3DF136EBF4F0}">
      <dgm:prSet/>
      <dgm:spPr/>
      <dgm:t>
        <a:bodyPr/>
        <a:lstStyle/>
        <a:p>
          <a:endParaRPr lang="ru-RU"/>
        </a:p>
      </dgm:t>
    </dgm:pt>
    <dgm:pt modelId="{9F4E413C-2C4E-407A-AC90-77A37304C1D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Обонятельная</a:t>
          </a:r>
          <a:endParaRPr lang="ru-RU" sz="1800" b="1" dirty="0"/>
        </a:p>
      </dgm:t>
    </dgm:pt>
    <dgm:pt modelId="{D7B9758D-14E7-4A59-988D-A612AB7E2C50}" type="parTrans" cxnId="{4DB19D14-C655-45C9-A553-04E29814F5D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AE94000-5372-4E6E-A7A2-3D4C4A007065}" type="sibTrans" cxnId="{4DB19D14-C655-45C9-A553-04E29814F5DB}">
      <dgm:prSet/>
      <dgm:spPr/>
      <dgm:t>
        <a:bodyPr/>
        <a:lstStyle/>
        <a:p>
          <a:endParaRPr lang="ru-RU"/>
        </a:p>
      </dgm:t>
    </dgm:pt>
    <dgm:pt modelId="{C40D1213-8949-4711-8DAB-2D2635225579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2000" b="1" dirty="0"/>
        </a:p>
      </dgm:t>
    </dgm:pt>
    <dgm:pt modelId="{CF8E3978-0EEA-42D6-AA60-4E64BA43136A}" type="sibTrans" cxnId="{25393B2E-7495-4232-BC48-C7FD5515CE2B}">
      <dgm:prSet/>
      <dgm:spPr/>
      <dgm:t>
        <a:bodyPr/>
        <a:lstStyle/>
        <a:p>
          <a:endParaRPr lang="ru-RU"/>
        </a:p>
      </dgm:t>
    </dgm:pt>
    <dgm:pt modelId="{C8FDE362-F39A-4885-A168-E97E503340B3}" type="parTrans" cxnId="{25393B2E-7495-4232-BC48-C7FD5515CE2B}">
      <dgm:prSet/>
      <dgm:spPr/>
      <dgm:t>
        <a:bodyPr/>
        <a:lstStyle/>
        <a:p>
          <a:endParaRPr lang="ru-RU"/>
        </a:p>
      </dgm:t>
    </dgm:pt>
    <dgm:pt modelId="{DCB5125E-27AB-4F6D-8D7A-81566199FD30}" type="pres">
      <dgm:prSet presAssocID="{3EECB020-D29A-4B7E-8490-A0BCE862DE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E5FDA8-D806-4733-9F5B-A4F8D04132BC}" type="pres">
      <dgm:prSet presAssocID="{C40D1213-8949-4711-8DAB-2D2635225579}" presName="centerShape" presStyleLbl="node0" presStyleIdx="0" presStyleCnt="1" custScaleX="133673" custScaleY="127909" custLinFactNeighborX="804" custLinFactNeighborY="-14777"/>
      <dgm:spPr/>
      <dgm:t>
        <a:bodyPr/>
        <a:lstStyle/>
        <a:p>
          <a:endParaRPr lang="ru-RU"/>
        </a:p>
      </dgm:t>
    </dgm:pt>
    <dgm:pt modelId="{8CA6757C-3CE8-471A-BDE9-AB1D0FC5F73E}" type="pres">
      <dgm:prSet presAssocID="{D7B9758D-14E7-4A59-988D-A612AB7E2C50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729B8C52-53E1-4E34-B2E6-CE092EC7A975}" type="pres">
      <dgm:prSet presAssocID="{9F4E413C-2C4E-407A-AC90-77A37304C1D7}" presName="node" presStyleLbl="node1" presStyleIdx="0" presStyleCnt="7" custScaleX="141830" custRadScaleRad="109211" custRadScaleInc="451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7614E-3547-4250-886A-3D139312A483}" type="pres">
      <dgm:prSet presAssocID="{91679F94-D2CC-445B-99BE-823C5BB1EBCB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1F54E8D3-2588-425F-8C9B-8C0E0669DB90}" type="pres">
      <dgm:prSet presAssocID="{1702A8DE-75C2-497B-86A9-0711AF6BDE58}" presName="node" presStyleLbl="node1" presStyleIdx="1" presStyleCnt="7" custScaleX="125442" custScaleY="97893" custRadScaleRad="96905" custRadScaleInc="486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23C0D-0762-49E7-9198-CD9D1A1FE10A}" type="pres">
      <dgm:prSet presAssocID="{BA7B4414-9FD3-4545-BAF6-8F84737C1F5B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C0D92F18-4BC5-43EB-8B77-E6DF2AA7B9F5}" type="pres">
      <dgm:prSet presAssocID="{543AE5E1-3F38-4601-BA59-255EC49672A2}" presName="node" presStyleLbl="node1" presStyleIdx="2" presStyleCnt="7" custScaleX="151835" custRadScaleRad="106011" custRadScaleInc="29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D6332-AD8C-48A2-9C54-421D5ECBAFA5}" type="pres">
      <dgm:prSet presAssocID="{3B239627-E7F4-42EA-B281-06B3A83559D5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9138C13C-943B-4389-97EB-7D173C3238C6}" type="pres">
      <dgm:prSet presAssocID="{429F36D7-4423-4892-AFCF-650CA95B95EF}" presName="node" presStyleLbl="node1" presStyleIdx="3" presStyleCnt="7" custScaleX="138894" custRadScaleRad="82124" custRadScaleInc="-381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7771E-E38B-4960-A97B-520B4E24189B}" type="pres">
      <dgm:prSet presAssocID="{F6F5E14D-CF9B-4CC8-ADAB-1D32A2BD630F}" presName="parTrans" presStyleLbl="bgSibTrans2D1" presStyleIdx="4" presStyleCnt="7" custLinFactNeighborX="2344" custLinFactNeighborY="-5617"/>
      <dgm:spPr/>
      <dgm:t>
        <a:bodyPr/>
        <a:lstStyle/>
        <a:p>
          <a:endParaRPr lang="ru-RU"/>
        </a:p>
      </dgm:t>
    </dgm:pt>
    <dgm:pt modelId="{DDF8E10C-A55B-4EBB-8859-F261F71B46D5}" type="pres">
      <dgm:prSet presAssocID="{D4139563-DD98-4575-9F3E-E7747F77305F}" presName="node" presStyleLbl="node1" presStyleIdx="4" presStyleCnt="7" custScaleX="150168" custRadScaleRad="93816" custRadScaleInc="-367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0B566-3F23-45F9-9F51-8AE96380AA94}" type="pres">
      <dgm:prSet presAssocID="{CE26A6B6-6EDD-44BE-BAA6-FDBD328D9D61}" presName="parTrans" presStyleLbl="bgSibTrans2D1" presStyleIdx="5" presStyleCnt="7" custLinFactNeighborX="2508" custLinFactNeighborY="-20705"/>
      <dgm:spPr/>
      <dgm:t>
        <a:bodyPr/>
        <a:lstStyle/>
        <a:p>
          <a:endParaRPr lang="ru-RU"/>
        </a:p>
      </dgm:t>
    </dgm:pt>
    <dgm:pt modelId="{B9A12F8D-6991-49F5-A8F9-AB60DA77B38F}" type="pres">
      <dgm:prSet presAssocID="{51196217-1270-4AAB-BF3B-D25A35C9FE84}" presName="node" presStyleLbl="node1" presStyleIdx="5" presStyleCnt="7" custScaleX="199246" custRadScaleRad="85307" custRadScaleInc="163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557C7-2CCC-4F1C-A0E5-974B816F7D71}" type="pres">
      <dgm:prSet presAssocID="{C0F7FFD0-7605-4C3B-B29C-5620CB5225D9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5C0C0A53-3BF8-4949-B4A6-FB9862B50B6C}" type="pres">
      <dgm:prSet presAssocID="{C3956643-B1A9-4379-BE6F-9FF163388A4D}" presName="node" presStyleLbl="node1" presStyleIdx="6" presStyleCnt="7" custScaleX="147463" custScaleY="39821" custRadScaleRad="30568" custRadScaleInc="312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8D3F17-8A49-482F-8CD2-12F7F625E5D0}" type="presOf" srcId="{D7B9758D-14E7-4A59-988D-A612AB7E2C50}" destId="{8CA6757C-3CE8-471A-BDE9-AB1D0FC5F73E}" srcOrd="0" destOrd="0" presId="urn:microsoft.com/office/officeart/2005/8/layout/radial4"/>
    <dgm:cxn modelId="{9DE18D21-26B2-4A68-9957-020BE5226392}" type="presOf" srcId="{1702A8DE-75C2-497B-86A9-0711AF6BDE58}" destId="{1F54E8D3-2588-425F-8C9B-8C0E0669DB90}" srcOrd="0" destOrd="0" presId="urn:microsoft.com/office/officeart/2005/8/layout/radial4"/>
    <dgm:cxn modelId="{CB49D52D-52F8-4BA2-A324-EDD11585A97E}" srcId="{C40D1213-8949-4711-8DAB-2D2635225579}" destId="{543AE5E1-3F38-4601-BA59-255EC49672A2}" srcOrd="2" destOrd="0" parTransId="{BA7B4414-9FD3-4545-BAF6-8F84737C1F5B}" sibTransId="{C1804153-4660-479A-97DD-CD2265FB6BDC}"/>
    <dgm:cxn modelId="{263B8AA3-EA52-427C-B9DD-EAD835E1609E}" type="presOf" srcId="{429F36D7-4423-4892-AFCF-650CA95B95EF}" destId="{9138C13C-943B-4389-97EB-7D173C3238C6}" srcOrd="0" destOrd="0" presId="urn:microsoft.com/office/officeart/2005/8/layout/radial4"/>
    <dgm:cxn modelId="{1FD2E62D-47CA-4A43-B268-015108CD2D3C}" type="presOf" srcId="{C3956643-B1A9-4379-BE6F-9FF163388A4D}" destId="{5C0C0A53-3BF8-4949-B4A6-FB9862B50B6C}" srcOrd="0" destOrd="0" presId="urn:microsoft.com/office/officeart/2005/8/layout/radial4"/>
    <dgm:cxn modelId="{4DB19D14-C655-45C9-A553-04E29814F5DB}" srcId="{C40D1213-8949-4711-8DAB-2D2635225579}" destId="{9F4E413C-2C4E-407A-AC90-77A37304C1D7}" srcOrd="0" destOrd="0" parTransId="{D7B9758D-14E7-4A59-988D-A612AB7E2C50}" sibTransId="{3AE94000-5372-4E6E-A7A2-3D4C4A007065}"/>
    <dgm:cxn modelId="{94C9864C-7248-46A9-9ABA-082EE14A6A6C}" srcId="{C40D1213-8949-4711-8DAB-2D2635225579}" destId="{1702A8DE-75C2-497B-86A9-0711AF6BDE58}" srcOrd="1" destOrd="0" parTransId="{91679F94-D2CC-445B-99BE-823C5BB1EBCB}" sibTransId="{1B10F7C0-B29E-41AB-BEBF-EC20A3A406C1}"/>
    <dgm:cxn modelId="{2ADEBAB3-38E9-4A0B-BFD1-7D87519F66A6}" type="presOf" srcId="{91679F94-D2CC-445B-99BE-823C5BB1EBCB}" destId="{F687614E-3547-4250-886A-3D139312A483}" srcOrd="0" destOrd="0" presId="urn:microsoft.com/office/officeart/2005/8/layout/radial4"/>
    <dgm:cxn modelId="{524BE2E4-1446-44E5-887C-1600659DDE21}" type="presOf" srcId="{D4139563-DD98-4575-9F3E-E7747F77305F}" destId="{DDF8E10C-A55B-4EBB-8859-F261F71B46D5}" srcOrd="0" destOrd="0" presId="urn:microsoft.com/office/officeart/2005/8/layout/radial4"/>
    <dgm:cxn modelId="{77429A96-0B8D-4060-A250-741BC15C6CAB}" type="presOf" srcId="{9F4E413C-2C4E-407A-AC90-77A37304C1D7}" destId="{729B8C52-53E1-4E34-B2E6-CE092EC7A975}" srcOrd="0" destOrd="0" presId="urn:microsoft.com/office/officeart/2005/8/layout/radial4"/>
    <dgm:cxn modelId="{F1693B80-4834-4A8E-9C96-8711C336E737}" type="presOf" srcId="{51196217-1270-4AAB-BF3B-D25A35C9FE84}" destId="{B9A12F8D-6991-49F5-A8F9-AB60DA77B38F}" srcOrd="0" destOrd="0" presId="urn:microsoft.com/office/officeart/2005/8/layout/radial4"/>
    <dgm:cxn modelId="{97F06DED-A133-4781-B015-A1EFF4264E1C}" type="presOf" srcId="{CE26A6B6-6EDD-44BE-BAA6-FDBD328D9D61}" destId="{0130B566-3F23-45F9-9F51-8AE96380AA94}" srcOrd="0" destOrd="0" presId="urn:microsoft.com/office/officeart/2005/8/layout/radial4"/>
    <dgm:cxn modelId="{5750A46A-C34E-4EFB-BBBC-FFF268A6F9E7}" type="presOf" srcId="{C40D1213-8949-4711-8DAB-2D2635225579}" destId="{EFE5FDA8-D806-4733-9F5B-A4F8D04132BC}" srcOrd="0" destOrd="0" presId="urn:microsoft.com/office/officeart/2005/8/layout/radial4"/>
    <dgm:cxn modelId="{BE6692A9-D3C6-4067-817B-3DF136EBF4F0}" srcId="{C40D1213-8949-4711-8DAB-2D2635225579}" destId="{51196217-1270-4AAB-BF3B-D25A35C9FE84}" srcOrd="5" destOrd="0" parTransId="{CE26A6B6-6EDD-44BE-BAA6-FDBD328D9D61}" sibTransId="{3BA0360E-0AC5-4E00-A47B-41990C8E5653}"/>
    <dgm:cxn modelId="{4ACCC531-4CBE-4C02-AE44-3DEEE62F2663}" srcId="{C40D1213-8949-4711-8DAB-2D2635225579}" destId="{429F36D7-4423-4892-AFCF-650CA95B95EF}" srcOrd="3" destOrd="0" parTransId="{3B239627-E7F4-42EA-B281-06B3A83559D5}" sibTransId="{1C56C277-C78D-4D1E-8AB1-42435A733DC0}"/>
    <dgm:cxn modelId="{44D0CE96-1BD2-43F0-8B50-1EAC518B9FC8}" type="presOf" srcId="{543AE5E1-3F38-4601-BA59-255EC49672A2}" destId="{C0D92F18-4BC5-43EB-8B77-E6DF2AA7B9F5}" srcOrd="0" destOrd="0" presId="urn:microsoft.com/office/officeart/2005/8/layout/radial4"/>
    <dgm:cxn modelId="{F590A265-8067-4B49-AD69-5F15E8A4290D}" type="presOf" srcId="{F6F5E14D-CF9B-4CC8-ADAB-1D32A2BD630F}" destId="{5147771E-E38B-4960-A97B-520B4E24189B}" srcOrd="0" destOrd="0" presId="urn:microsoft.com/office/officeart/2005/8/layout/radial4"/>
    <dgm:cxn modelId="{7E0ADA7F-98AA-490D-91EE-3B21E0138A00}" srcId="{3EECB020-D29A-4B7E-8490-A0BCE862DE47}" destId="{F958A28B-DA0F-4B03-B877-04D33ECE1719}" srcOrd="1" destOrd="0" parTransId="{C42D8054-E55D-49FF-BE74-C01C73AC5D6F}" sibTransId="{30B9ECAE-37D5-45C0-82BB-4C22A9F5CBFA}"/>
    <dgm:cxn modelId="{3A6B1906-A7DB-48BF-AB79-CD274B983905}" srcId="{C40D1213-8949-4711-8DAB-2D2635225579}" destId="{C3956643-B1A9-4379-BE6F-9FF163388A4D}" srcOrd="6" destOrd="0" parTransId="{C0F7FFD0-7605-4C3B-B29C-5620CB5225D9}" sibTransId="{0D71B229-D7C6-48AF-BEC1-D55300ECE2B9}"/>
    <dgm:cxn modelId="{35CA9180-4C18-4CDB-8FFA-BA05A2C2D432}" type="presOf" srcId="{3EECB020-D29A-4B7E-8490-A0BCE862DE47}" destId="{DCB5125E-27AB-4F6D-8D7A-81566199FD30}" srcOrd="0" destOrd="0" presId="urn:microsoft.com/office/officeart/2005/8/layout/radial4"/>
    <dgm:cxn modelId="{90035B5A-7779-4816-9D3A-C6DE3F98387B}" srcId="{C40D1213-8949-4711-8DAB-2D2635225579}" destId="{D4139563-DD98-4575-9F3E-E7747F77305F}" srcOrd="4" destOrd="0" parTransId="{F6F5E14D-CF9B-4CC8-ADAB-1D32A2BD630F}" sibTransId="{6C08580B-500A-4B53-89CE-D6A6AD61AD9F}"/>
    <dgm:cxn modelId="{B76B77E4-3F96-4346-920F-289E8ED4EAF1}" type="presOf" srcId="{BA7B4414-9FD3-4545-BAF6-8F84737C1F5B}" destId="{EE523C0D-0762-49E7-9198-CD9D1A1FE10A}" srcOrd="0" destOrd="0" presId="urn:microsoft.com/office/officeart/2005/8/layout/radial4"/>
    <dgm:cxn modelId="{25393B2E-7495-4232-BC48-C7FD5515CE2B}" srcId="{3EECB020-D29A-4B7E-8490-A0BCE862DE47}" destId="{C40D1213-8949-4711-8DAB-2D2635225579}" srcOrd="0" destOrd="0" parTransId="{C8FDE362-F39A-4885-A168-E97E503340B3}" sibTransId="{CF8E3978-0EEA-42D6-AA60-4E64BA43136A}"/>
    <dgm:cxn modelId="{1129CB74-F3F1-4007-B6F5-1BEDCA8DD8CA}" type="presOf" srcId="{3B239627-E7F4-42EA-B281-06B3A83559D5}" destId="{D7FD6332-AD8C-48A2-9C54-421D5ECBAFA5}" srcOrd="0" destOrd="0" presId="urn:microsoft.com/office/officeart/2005/8/layout/radial4"/>
    <dgm:cxn modelId="{9AC1704B-541F-401F-805D-019067C5E381}" type="presOf" srcId="{C0F7FFD0-7605-4C3B-B29C-5620CB5225D9}" destId="{05B557C7-2CCC-4F1C-A0E5-974B816F7D71}" srcOrd="0" destOrd="0" presId="urn:microsoft.com/office/officeart/2005/8/layout/radial4"/>
    <dgm:cxn modelId="{C99210A9-3086-4BC9-BBBD-6670C10C9EB3}" type="presParOf" srcId="{DCB5125E-27AB-4F6D-8D7A-81566199FD30}" destId="{EFE5FDA8-D806-4733-9F5B-A4F8D04132BC}" srcOrd="0" destOrd="0" presId="urn:microsoft.com/office/officeart/2005/8/layout/radial4"/>
    <dgm:cxn modelId="{866AB787-22FC-431F-B6BA-AD48CF15CC03}" type="presParOf" srcId="{DCB5125E-27AB-4F6D-8D7A-81566199FD30}" destId="{8CA6757C-3CE8-471A-BDE9-AB1D0FC5F73E}" srcOrd="1" destOrd="0" presId="urn:microsoft.com/office/officeart/2005/8/layout/radial4"/>
    <dgm:cxn modelId="{C4EDFBDE-FD3D-417C-A998-919AFF99AC10}" type="presParOf" srcId="{DCB5125E-27AB-4F6D-8D7A-81566199FD30}" destId="{729B8C52-53E1-4E34-B2E6-CE092EC7A975}" srcOrd="2" destOrd="0" presId="urn:microsoft.com/office/officeart/2005/8/layout/radial4"/>
    <dgm:cxn modelId="{EBC91729-D14C-4280-A679-C16FF5D87661}" type="presParOf" srcId="{DCB5125E-27AB-4F6D-8D7A-81566199FD30}" destId="{F687614E-3547-4250-886A-3D139312A483}" srcOrd="3" destOrd="0" presId="urn:microsoft.com/office/officeart/2005/8/layout/radial4"/>
    <dgm:cxn modelId="{9A30B5E9-2763-4135-A7D7-0FDE75FF10DE}" type="presParOf" srcId="{DCB5125E-27AB-4F6D-8D7A-81566199FD30}" destId="{1F54E8D3-2588-425F-8C9B-8C0E0669DB90}" srcOrd="4" destOrd="0" presId="urn:microsoft.com/office/officeart/2005/8/layout/radial4"/>
    <dgm:cxn modelId="{5F75E72F-CE52-4DFD-BCDF-CE7AF1C014AA}" type="presParOf" srcId="{DCB5125E-27AB-4F6D-8D7A-81566199FD30}" destId="{EE523C0D-0762-49E7-9198-CD9D1A1FE10A}" srcOrd="5" destOrd="0" presId="urn:microsoft.com/office/officeart/2005/8/layout/radial4"/>
    <dgm:cxn modelId="{45D5CDC5-746B-4C81-A800-D71AC5047347}" type="presParOf" srcId="{DCB5125E-27AB-4F6D-8D7A-81566199FD30}" destId="{C0D92F18-4BC5-43EB-8B77-E6DF2AA7B9F5}" srcOrd="6" destOrd="0" presId="urn:microsoft.com/office/officeart/2005/8/layout/radial4"/>
    <dgm:cxn modelId="{91AFC4CE-7E23-41D3-BC07-2AE0CF0E9875}" type="presParOf" srcId="{DCB5125E-27AB-4F6D-8D7A-81566199FD30}" destId="{D7FD6332-AD8C-48A2-9C54-421D5ECBAFA5}" srcOrd="7" destOrd="0" presId="urn:microsoft.com/office/officeart/2005/8/layout/radial4"/>
    <dgm:cxn modelId="{83CEF305-3614-4A82-87C5-742DC69E4FB8}" type="presParOf" srcId="{DCB5125E-27AB-4F6D-8D7A-81566199FD30}" destId="{9138C13C-943B-4389-97EB-7D173C3238C6}" srcOrd="8" destOrd="0" presId="urn:microsoft.com/office/officeart/2005/8/layout/radial4"/>
    <dgm:cxn modelId="{EA0BF81B-7281-490E-87D0-1D31C4D09598}" type="presParOf" srcId="{DCB5125E-27AB-4F6D-8D7A-81566199FD30}" destId="{5147771E-E38B-4960-A97B-520B4E24189B}" srcOrd="9" destOrd="0" presId="urn:microsoft.com/office/officeart/2005/8/layout/radial4"/>
    <dgm:cxn modelId="{25234708-0323-4A39-A7E4-D1693A5325FF}" type="presParOf" srcId="{DCB5125E-27AB-4F6D-8D7A-81566199FD30}" destId="{DDF8E10C-A55B-4EBB-8859-F261F71B46D5}" srcOrd="10" destOrd="0" presId="urn:microsoft.com/office/officeart/2005/8/layout/radial4"/>
    <dgm:cxn modelId="{C86B6949-7E6C-4C88-8F89-701C40775E75}" type="presParOf" srcId="{DCB5125E-27AB-4F6D-8D7A-81566199FD30}" destId="{0130B566-3F23-45F9-9F51-8AE96380AA94}" srcOrd="11" destOrd="0" presId="urn:microsoft.com/office/officeart/2005/8/layout/radial4"/>
    <dgm:cxn modelId="{AA107EFB-9595-4465-A43A-6B15210C002E}" type="presParOf" srcId="{DCB5125E-27AB-4F6D-8D7A-81566199FD30}" destId="{B9A12F8D-6991-49F5-A8F9-AB60DA77B38F}" srcOrd="12" destOrd="0" presId="urn:microsoft.com/office/officeart/2005/8/layout/radial4"/>
    <dgm:cxn modelId="{B6A4DE1E-BA82-4619-88B6-27A3EA93E6BD}" type="presParOf" srcId="{DCB5125E-27AB-4F6D-8D7A-81566199FD30}" destId="{05B557C7-2CCC-4F1C-A0E5-974B816F7D71}" srcOrd="13" destOrd="0" presId="urn:microsoft.com/office/officeart/2005/8/layout/radial4"/>
    <dgm:cxn modelId="{F5E2B3C2-A2C5-48BD-ACDC-FD0BE586416C}" type="presParOf" srcId="{DCB5125E-27AB-4F6D-8D7A-81566199FD30}" destId="{5C0C0A53-3BF8-4949-B4A6-FB9862B50B6C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C3915F-A0A2-48C9-92B4-B639A7F634C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2148B0-B4A7-4BAC-9A84-B433C0B476F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Calibri" pitchFamily="34" charset="0"/>
            </a:rPr>
            <a:t>Висцеральное чувство 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Calibri" pitchFamily="34" charset="0"/>
            </a:rPr>
            <a:t>(интероцепция) необходимо для работы вегетативной (висцеральной) части нервной системы. Основная задача висцеральных ощущений – обеспечивать мозг информацией о процессах в организме </a:t>
          </a:r>
          <a:endParaRPr lang="ru-RU" sz="1800" b="0" i="0" dirty="0"/>
        </a:p>
      </dgm:t>
    </dgm:pt>
    <dgm:pt modelId="{2A000B1C-B25C-4C04-8ACD-9DECC70875A8}" type="parTrans" cxnId="{4264FE25-5032-47A1-A4A1-9C98B06E159E}">
      <dgm:prSet/>
      <dgm:spPr/>
      <dgm:t>
        <a:bodyPr/>
        <a:lstStyle/>
        <a:p>
          <a:endParaRPr lang="ru-RU"/>
        </a:p>
      </dgm:t>
    </dgm:pt>
    <dgm:pt modelId="{3B4A85B7-09F7-4DD1-BC51-E537B69C04D9}" type="sibTrans" cxnId="{4264FE25-5032-47A1-A4A1-9C98B06E159E}">
      <dgm:prSet/>
      <dgm:spPr/>
      <dgm:t>
        <a:bodyPr/>
        <a:lstStyle/>
        <a:p>
          <a:endParaRPr lang="ru-RU"/>
        </a:p>
      </dgm:t>
    </dgm:pt>
    <dgm:pt modelId="{859D04EF-B97D-4200-9901-FA809596A73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800" dirty="0" smtClean="0">
              <a:latin typeface="+mj-lt"/>
            </a:rPr>
            <a:t>Обострение тактильной и болевой чувствительности на ограниченных участках кожи.</a:t>
          </a:r>
          <a:endParaRPr lang="ru-RU" sz="1800" dirty="0">
            <a:latin typeface="+mj-lt"/>
          </a:endParaRPr>
        </a:p>
      </dgm:t>
    </dgm:pt>
    <dgm:pt modelId="{33ADA453-15CB-48B5-A0B0-BA77A1A03376}" type="parTrans" cxnId="{1175E5E4-53DA-4E8C-A785-17CF97E3C92F}">
      <dgm:prSet/>
      <dgm:spPr/>
      <dgm:t>
        <a:bodyPr/>
        <a:lstStyle/>
        <a:p>
          <a:endParaRPr lang="ru-RU"/>
        </a:p>
      </dgm:t>
    </dgm:pt>
    <dgm:pt modelId="{BF6CB256-63A1-44EA-8CF6-B6A718844110}" type="sibTrans" cxnId="{1175E5E4-53DA-4E8C-A785-17CF97E3C92F}">
      <dgm:prSet/>
      <dgm:spPr/>
      <dgm:t>
        <a:bodyPr/>
        <a:lstStyle/>
        <a:p>
          <a:endParaRPr lang="ru-RU"/>
        </a:p>
      </dgm:t>
    </dgm:pt>
    <dgm:pt modelId="{55D1AFA2-7592-48AE-A71E-70B21467551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800" dirty="0" smtClean="0">
              <a:latin typeface="+mj-lt"/>
            </a:rPr>
            <a:t>Судороги, спастические сокращения отдельных групп мышц и другие неприятности под воздействием обычных раздражителей.</a:t>
          </a:r>
          <a:endParaRPr lang="ru-RU" sz="1800" dirty="0">
            <a:latin typeface="+mj-lt"/>
          </a:endParaRPr>
        </a:p>
      </dgm:t>
    </dgm:pt>
    <dgm:pt modelId="{0374D2C6-52DF-4F78-BF83-62910B3AA730}" type="parTrans" cxnId="{3F7CA8AE-B9F7-4D26-9783-A0AE05887F38}">
      <dgm:prSet/>
      <dgm:spPr/>
      <dgm:t>
        <a:bodyPr/>
        <a:lstStyle/>
        <a:p>
          <a:endParaRPr lang="ru-RU"/>
        </a:p>
      </dgm:t>
    </dgm:pt>
    <dgm:pt modelId="{3D78EE43-CA1E-491A-B449-7A89720523ED}" type="sibTrans" cxnId="{3F7CA8AE-B9F7-4D26-9783-A0AE05887F38}">
      <dgm:prSet/>
      <dgm:spPr/>
      <dgm:t>
        <a:bodyPr/>
        <a:lstStyle/>
        <a:p>
          <a:endParaRPr lang="ru-RU"/>
        </a:p>
      </dgm:t>
    </dgm:pt>
    <dgm:pt modelId="{0488798A-959F-40F7-AE35-8BA575CCBA43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rPr>
            <a:t>Синестезия — 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rPr>
            <a:t>это психологическая </a:t>
          </a:r>
          <a:r>
            <a:rPr kumimoji="0" lang="ru-RU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rPr>
            <a:t>соотносимость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rPr>
            <a:t> цвета, звука, слова, формы, тактильных, вкусовых и обонятельных ощущений</a:t>
          </a:r>
          <a:endParaRPr lang="ru-RU" sz="1800" b="0" dirty="0"/>
        </a:p>
      </dgm:t>
    </dgm:pt>
    <dgm:pt modelId="{19E74767-AEF4-4EA6-B238-4D38A904EF56}" type="parTrans" cxnId="{9366E0D0-1D2F-4FA3-87E0-5FF1F4769EE0}">
      <dgm:prSet/>
      <dgm:spPr/>
      <dgm:t>
        <a:bodyPr/>
        <a:lstStyle/>
        <a:p>
          <a:endParaRPr lang="ru-RU"/>
        </a:p>
      </dgm:t>
    </dgm:pt>
    <dgm:pt modelId="{1E7C7783-07F5-4118-BF31-CC5B42D64EAA}" type="sibTrans" cxnId="{9366E0D0-1D2F-4FA3-87E0-5FF1F4769EE0}">
      <dgm:prSet/>
      <dgm:spPr/>
      <dgm:t>
        <a:bodyPr/>
        <a:lstStyle/>
        <a:p>
          <a:endParaRPr lang="ru-RU"/>
        </a:p>
      </dgm:t>
    </dgm:pt>
    <dgm:pt modelId="{D06E1603-182A-4A90-B7A7-9A3C7D5A057D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just" rtl="0"/>
          <a:r>
            <a: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rPr>
            <a:t>Музыкально-цветовая синестезия. </a:t>
          </a:r>
          <a:endParaRPr lang="ru-RU" sz="1800" dirty="0">
            <a:latin typeface="+mj-lt"/>
          </a:endParaRPr>
        </a:p>
      </dgm:t>
    </dgm:pt>
    <dgm:pt modelId="{B424AF0E-B02F-4D0F-BC44-835C1AD0D6ED}" type="parTrans" cxnId="{70180EE1-FF8B-4D07-AEE4-92D820CBAC73}">
      <dgm:prSet/>
      <dgm:spPr/>
      <dgm:t>
        <a:bodyPr/>
        <a:lstStyle/>
        <a:p>
          <a:endParaRPr lang="ru-RU"/>
        </a:p>
      </dgm:t>
    </dgm:pt>
    <dgm:pt modelId="{AAEBF4EE-E1E4-4DAE-B1FC-3620AD4E4B73}" type="sibTrans" cxnId="{70180EE1-FF8B-4D07-AEE4-92D820CBAC73}">
      <dgm:prSet/>
      <dgm:spPr/>
      <dgm:t>
        <a:bodyPr/>
        <a:lstStyle/>
        <a:p>
          <a:endParaRPr lang="ru-RU"/>
        </a:p>
      </dgm:t>
    </dgm:pt>
    <dgm:pt modelId="{507BE5D3-1B03-4408-99B0-E3AB87822CDD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just" rtl="0"/>
          <a:r>
            <a:rPr kumimoji="0" lang="ru-RU" sz="180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rPr>
            <a:t>Графемно-цветовая</a:t>
          </a:r>
          <a:r>
            <a: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rPr>
            <a:t> синестезия.</a:t>
          </a:r>
          <a:endParaRPr lang="ru-RU" sz="1800" dirty="0">
            <a:latin typeface="+mj-lt"/>
          </a:endParaRPr>
        </a:p>
      </dgm:t>
    </dgm:pt>
    <dgm:pt modelId="{27C1165B-5B3D-41B9-BE62-1BF93E4ACCF5}" type="parTrans" cxnId="{34F82678-B63F-44FC-82A5-CA1BC4DDB237}">
      <dgm:prSet/>
      <dgm:spPr/>
      <dgm:t>
        <a:bodyPr/>
        <a:lstStyle/>
        <a:p>
          <a:endParaRPr lang="ru-RU"/>
        </a:p>
      </dgm:t>
    </dgm:pt>
    <dgm:pt modelId="{9295EA64-1B54-4247-B942-F90F8BF011CA}" type="sibTrans" cxnId="{34F82678-B63F-44FC-82A5-CA1BC4DDB237}">
      <dgm:prSet/>
      <dgm:spPr/>
      <dgm:t>
        <a:bodyPr/>
        <a:lstStyle/>
        <a:p>
          <a:endParaRPr lang="ru-RU"/>
        </a:p>
      </dgm:t>
    </dgm:pt>
    <dgm:pt modelId="{39177E2D-CC0B-4AD4-B17C-D79AC03A8FE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800" dirty="0" smtClean="0">
              <a:latin typeface="+mj-lt"/>
            </a:rPr>
            <a:t>Ребенок не чувствует голода, не понимает, когда наступает насыщение.</a:t>
          </a:r>
          <a:endParaRPr lang="ru-RU" sz="1800" dirty="0">
            <a:latin typeface="+mj-lt"/>
          </a:endParaRPr>
        </a:p>
      </dgm:t>
    </dgm:pt>
    <dgm:pt modelId="{9198668C-AC4A-4748-BC1C-A4109E770EAA}" type="parTrans" cxnId="{4B9F7EBF-D325-4E56-83C6-7478C6F329D2}">
      <dgm:prSet/>
      <dgm:spPr/>
      <dgm:t>
        <a:bodyPr/>
        <a:lstStyle/>
        <a:p>
          <a:endParaRPr lang="ru-RU"/>
        </a:p>
      </dgm:t>
    </dgm:pt>
    <dgm:pt modelId="{3D08E2EF-F79E-43EC-BFA5-67A02F80FBA4}" type="sibTrans" cxnId="{4B9F7EBF-D325-4E56-83C6-7478C6F329D2}">
      <dgm:prSet/>
      <dgm:spPr/>
      <dgm:t>
        <a:bodyPr/>
        <a:lstStyle/>
        <a:p>
          <a:endParaRPr lang="ru-RU"/>
        </a:p>
      </dgm:t>
    </dgm:pt>
    <dgm:pt modelId="{A307FA09-E68D-4738-991F-1A46057A6FE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800" dirty="0" smtClean="0">
              <a:latin typeface="+mj-lt"/>
            </a:rPr>
            <a:t>Нарушения пищеварения.</a:t>
          </a:r>
          <a:endParaRPr lang="ru-RU" sz="1800" dirty="0">
            <a:latin typeface="+mj-lt"/>
          </a:endParaRPr>
        </a:p>
      </dgm:t>
    </dgm:pt>
    <dgm:pt modelId="{CA3DEB80-B3CB-473A-ABC2-70869593AAA0}" type="parTrans" cxnId="{B45C69AD-EFC0-48E3-9771-CB625933CC45}">
      <dgm:prSet/>
      <dgm:spPr/>
      <dgm:t>
        <a:bodyPr/>
        <a:lstStyle/>
        <a:p>
          <a:endParaRPr lang="ru-RU"/>
        </a:p>
      </dgm:t>
    </dgm:pt>
    <dgm:pt modelId="{BA32FF9D-F42F-4B99-9D6C-23CE8F446041}" type="sibTrans" cxnId="{B45C69AD-EFC0-48E3-9771-CB625933CC45}">
      <dgm:prSet/>
      <dgm:spPr/>
      <dgm:t>
        <a:bodyPr/>
        <a:lstStyle/>
        <a:p>
          <a:endParaRPr lang="ru-RU"/>
        </a:p>
      </dgm:t>
    </dgm:pt>
    <dgm:pt modelId="{5A4C3C41-5282-42EF-A2DB-FD8E610D2770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just" rtl="0"/>
          <a:r>
            <a:rPr kumimoji="0" lang="ru-RU" sz="180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rPr>
            <a:t>Фонемно-цветовая</a:t>
          </a:r>
          <a:r>
            <a: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rPr>
            <a:t> синестезия.</a:t>
          </a:r>
          <a:endParaRPr lang="ru-RU" sz="1800" dirty="0">
            <a:latin typeface="+mj-lt"/>
          </a:endParaRPr>
        </a:p>
      </dgm:t>
    </dgm:pt>
    <dgm:pt modelId="{05D6F942-0117-4515-8598-079FD089189C}" type="parTrans" cxnId="{23328F22-52E2-42CE-9DD4-681528D9D6BC}">
      <dgm:prSet/>
      <dgm:spPr/>
      <dgm:t>
        <a:bodyPr/>
        <a:lstStyle/>
        <a:p>
          <a:endParaRPr lang="ru-RU"/>
        </a:p>
      </dgm:t>
    </dgm:pt>
    <dgm:pt modelId="{F8125468-558F-41E8-9182-DCE257157A9B}" type="sibTrans" cxnId="{23328F22-52E2-42CE-9DD4-681528D9D6BC}">
      <dgm:prSet/>
      <dgm:spPr/>
      <dgm:t>
        <a:bodyPr/>
        <a:lstStyle/>
        <a:p>
          <a:endParaRPr lang="ru-RU"/>
        </a:p>
      </dgm:t>
    </dgm:pt>
    <dgm:pt modelId="{BF4CCF22-6982-47EC-A7E3-790809B70058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just" rtl="0"/>
          <a:r>
            <a:rPr kumimoji="0" lang="ru-RU" sz="180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rPr>
            <a:t>Фонемно-вкусовая</a:t>
          </a:r>
          <a:r>
            <a: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rPr>
            <a:t> синестезия.</a:t>
          </a:r>
          <a:endParaRPr lang="ru-RU" sz="1800" dirty="0">
            <a:latin typeface="+mj-lt"/>
          </a:endParaRPr>
        </a:p>
      </dgm:t>
    </dgm:pt>
    <dgm:pt modelId="{FD08858F-85CC-4083-8E24-FE0AB7FF3FD6}" type="parTrans" cxnId="{95C42B27-F154-442E-9189-9DA31290A2AE}">
      <dgm:prSet/>
      <dgm:spPr/>
      <dgm:t>
        <a:bodyPr/>
        <a:lstStyle/>
        <a:p>
          <a:endParaRPr lang="ru-RU"/>
        </a:p>
      </dgm:t>
    </dgm:pt>
    <dgm:pt modelId="{02E05687-893C-494D-824F-1942694A89D8}" type="sibTrans" cxnId="{95C42B27-F154-442E-9189-9DA31290A2AE}">
      <dgm:prSet/>
      <dgm:spPr/>
      <dgm:t>
        <a:bodyPr/>
        <a:lstStyle/>
        <a:p>
          <a:endParaRPr lang="ru-RU"/>
        </a:p>
      </dgm:t>
    </dgm:pt>
    <dgm:pt modelId="{957DB1D8-DB30-4E13-8B3C-9F7E54794DC8}" type="pres">
      <dgm:prSet presAssocID="{18C3915F-A0A2-48C9-92B4-B639A7F634C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3A787C-A654-45F5-BA69-00B6B23CDD55}" type="pres">
      <dgm:prSet presAssocID="{CC2148B0-B4A7-4BAC-9A84-B433C0B476F8}" presName="linNode" presStyleCnt="0"/>
      <dgm:spPr/>
    </dgm:pt>
    <dgm:pt modelId="{BA803A01-3868-421A-B1E9-827E7D5EEFD3}" type="pres">
      <dgm:prSet presAssocID="{CC2148B0-B4A7-4BAC-9A84-B433C0B476F8}" presName="parentShp" presStyleLbl="node1" presStyleIdx="0" presStyleCnt="2" custScaleX="102123" custScaleY="197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A39BD-6DB5-4537-8E8A-98811164D87B}" type="pres">
      <dgm:prSet presAssocID="{CC2148B0-B4A7-4BAC-9A84-B433C0B476F8}" presName="childShp" presStyleLbl="bgAccFollowNode1" presStyleIdx="0" presStyleCnt="2" custScaleX="117960" custScaleY="231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32EA4-0292-4480-B000-535A860EC8AF}" type="pres">
      <dgm:prSet presAssocID="{3B4A85B7-09F7-4DD1-BC51-E537B69C04D9}" presName="spacing" presStyleCnt="0"/>
      <dgm:spPr/>
    </dgm:pt>
    <dgm:pt modelId="{3A514767-4B1B-419D-B42E-879EE50C28D8}" type="pres">
      <dgm:prSet presAssocID="{0488798A-959F-40F7-AE35-8BA575CCBA43}" presName="linNode" presStyleCnt="0"/>
      <dgm:spPr/>
    </dgm:pt>
    <dgm:pt modelId="{AA39B84D-92AC-4531-B7DA-4C1D756AC79B}" type="pres">
      <dgm:prSet presAssocID="{0488798A-959F-40F7-AE35-8BA575CCBA43}" presName="parentShp" presStyleLbl="node1" presStyleIdx="1" presStyleCnt="2" custScaleX="86379" custScaleY="113559" custLinFactNeighborX="-3208" custLinFactNeighborY="-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83BF5-0FCB-4CFD-96B2-EC51A1B5DC0F}" type="pres">
      <dgm:prSet presAssocID="{0488798A-959F-40F7-AE35-8BA575CCBA43}" presName="childShp" presStyleLbl="bgAccFollowNode1" presStyleIdx="1" presStyleCnt="2" custScaleY="138707" custLinFactNeighborX="-4242" custLinFactNeighborY="-3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6BFE04-C79B-4115-AA95-EBCC3FEAF16C}" type="presOf" srcId="{BF4CCF22-6982-47EC-A7E3-790809B70058}" destId="{10C83BF5-0FCB-4CFD-96B2-EC51A1B5DC0F}" srcOrd="0" destOrd="3" presId="urn:microsoft.com/office/officeart/2005/8/layout/vList6"/>
    <dgm:cxn modelId="{70180EE1-FF8B-4D07-AEE4-92D820CBAC73}" srcId="{0488798A-959F-40F7-AE35-8BA575CCBA43}" destId="{D06E1603-182A-4A90-B7A7-9A3C7D5A057D}" srcOrd="0" destOrd="0" parTransId="{B424AF0E-B02F-4D0F-BC44-835C1AD0D6ED}" sibTransId="{AAEBF4EE-E1E4-4DAE-B1FC-3620AD4E4B73}"/>
    <dgm:cxn modelId="{300F1734-C17A-47B1-9BAF-456B6AE162D2}" type="presOf" srcId="{D06E1603-182A-4A90-B7A7-9A3C7D5A057D}" destId="{10C83BF5-0FCB-4CFD-96B2-EC51A1B5DC0F}" srcOrd="0" destOrd="0" presId="urn:microsoft.com/office/officeart/2005/8/layout/vList6"/>
    <dgm:cxn modelId="{3F7CA8AE-B9F7-4D26-9783-A0AE05887F38}" srcId="{CC2148B0-B4A7-4BAC-9A84-B433C0B476F8}" destId="{55D1AFA2-7592-48AE-A71E-70B21467551A}" srcOrd="1" destOrd="0" parTransId="{0374D2C6-52DF-4F78-BF83-62910B3AA730}" sibTransId="{3D78EE43-CA1E-491A-B449-7A89720523ED}"/>
    <dgm:cxn modelId="{19BA4AC5-448F-4A2C-8049-C2B208BBEEA9}" type="presOf" srcId="{A307FA09-E68D-4738-991F-1A46057A6FE2}" destId="{7FFA39BD-6DB5-4537-8E8A-98811164D87B}" srcOrd="0" destOrd="3" presId="urn:microsoft.com/office/officeart/2005/8/layout/vList6"/>
    <dgm:cxn modelId="{AA1CB81F-EB94-4F2B-8FFC-256C7C3BBA4B}" type="presOf" srcId="{859D04EF-B97D-4200-9901-FA809596A73E}" destId="{7FFA39BD-6DB5-4537-8E8A-98811164D87B}" srcOrd="0" destOrd="0" presId="urn:microsoft.com/office/officeart/2005/8/layout/vList6"/>
    <dgm:cxn modelId="{1344CC86-1744-4311-B1D8-DCF3C02BAD21}" type="presOf" srcId="{39177E2D-CC0B-4AD4-B17C-D79AC03A8FEA}" destId="{7FFA39BD-6DB5-4537-8E8A-98811164D87B}" srcOrd="0" destOrd="2" presId="urn:microsoft.com/office/officeart/2005/8/layout/vList6"/>
    <dgm:cxn modelId="{23328F22-52E2-42CE-9DD4-681528D9D6BC}" srcId="{0488798A-959F-40F7-AE35-8BA575CCBA43}" destId="{5A4C3C41-5282-42EF-A2DB-FD8E610D2770}" srcOrd="2" destOrd="0" parTransId="{05D6F942-0117-4515-8598-079FD089189C}" sibTransId="{F8125468-558F-41E8-9182-DCE257157A9B}"/>
    <dgm:cxn modelId="{34F82678-B63F-44FC-82A5-CA1BC4DDB237}" srcId="{0488798A-959F-40F7-AE35-8BA575CCBA43}" destId="{507BE5D3-1B03-4408-99B0-E3AB87822CDD}" srcOrd="1" destOrd="0" parTransId="{27C1165B-5B3D-41B9-BE62-1BF93E4ACCF5}" sibTransId="{9295EA64-1B54-4247-B942-F90F8BF011CA}"/>
    <dgm:cxn modelId="{1175E5E4-53DA-4E8C-A785-17CF97E3C92F}" srcId="{CC2148B0-B4A7-4BAC-9A84-B433C0B476F8}" destId="{859D04EF-B97D-4200-9901-FA809596A73E}" srcOrd="0" destOrd="0" parTransId="{33ADA453-15CB-48B5-A0B0-BA77A1A03376}" sibTransId="{BF6CB256-63A1-44EA-8CF6-B6A718844110}"/>
    <dgm:cxn modelId="{4B9F7EBF-D325-4E56-83C6-7478C6F329D2}" srcId="{CC2148B0-B4A7-4BAC-9A84-B433C0B476F8}" destId="{39177E2D-CC0B-4AD4-B17C-D79AC03A8FEA}" srcOrd="2" destOrd="0" parTransId="{9198668C-AC4A-4748-BC1C-A4109E770EAA}" sibTransId="{3D08E2EF-F79E-43EC-BFA5-67A02F80FBA4}"/>
    <dgm:cxn modelId="{B45C69AD-EFC0-48E3-9771-CB625933CC45}" srcId="{CC2148B0-B4A7-4BAC-9A84-B433C0B476F8}" destId="{A307FA09-E68D-4738-991F-1A46057A6FE2}" srcOrd="3" destOrd="0" parTransId="{CA3DEB80-B3CB-473A-ABC2-70869593AAA0}" sibTransId="{BA32FF9D-F42F-4B99-9D6C-23CE8F446041}"/>
    <dgm:cxn modelId="{4264FE25-5032-47A1-A4A1-9C98B06E159E}" srcId="{18C3915F-A0A2-48C9-92B4-B639A7F634C2}" destId="{CC2148B0-B4A7-4BAC-9A84-B433C0B476F8}" srcOrd="0" destOrd="0" parTransId="{2A000B1C-B25C-4C04-8ACD-9DECC70875A8}" sibTransId="{3B4A85B7-09F7-4DD1-BC51-E537B69C04D9}"/>
    <dgm:cxn modelId="{8F1E75F7-D99A-4874-8479-D47C1C868B30}" type="presOf" srcId="{55D1AFA2-7592-48AE-A71E-70B21467551A}" destId="{7FFA39BD-6DB5-4537-8E8A-98811164D87B}" srcOrd="0" destOrd="1" presId="urn:microsoft.com/office/officeart/2005/8/layout/vList6"/>
    <dgm:cxn modelId="{C25517CA-3B19-4298-8DD9-EE1CD8AFCB40}" type="presOf" srcId="{CC2148B0-B4A7-4BAC-9A84-B433C0B476F8}" destId="{BA803A01-3868-421A-B1E9-827E7D5EEFD3}" srcOrd="0" destOrd="0" presId="urn:microsoft.com/office/officeart/2005/8/layout/vList6"/>
    <dgm:cxn modelId="{3A690211-1D63-4214-824F-EE391336205F}" type="presOf" srcId="{507BE5D3-1B03-4408-99B0-E3AB87822CDD}" destId="{10C83BF5-0FCB-4CFD-96B2-EC51A1B5DC0F}" srcOrd="0" destOrd="1" presId="urn:microsoft.com/office/officeart/2005/8/layout/vList6"/>
    <dgm:cxn modelId="{95C42B27-F154-442E-9189-9DA31290A2AE}" srcId="{0488798A-959F-40F7-AE35-8BA575CCBA43}" destId="{BF4CCF22-6982-47EC-A7E3-790809B70058}" srcOrd="3" destOrd="0" parTransId="{FD08858F-85CC-4083-8E24-FE0AB7FF3FD6}" sibTransId="{02E05687-893C-494D-824F-1942694A89D8}"/>
    <dgm:cxn modelId="{2217D202-C43A-4898-92D3-1F5B005F52B6}" type="presOf" srcId="{5A4C3C41-5282-42EF-A2DB-FD8E610D2770}" destId="{10C83BF5-0FCB-4CFD-96B2-EC51A1B5DC0F}" srcOrd="0" destOrd="2" presId="urn:microsoft.com/office/officeart/2005/8/layout/vList6"/>
    <dgm:cxn modelId="{9366E0D0-1D2F-4FA3-87E0-5FF1F4769EE0}" srcId="{18C3915F-A0A2-48C9-92B4-B639A7F634C2}" destId="{0488798A-959F-40F7-AE35-8BA575CCBA43}" srcOrd="1" destOrd="0" parTransId="{19E74767-AEF4-4EA6-B238-4D38A904EF56}" sibTransId="{1E7C7783-07F5-4118-BF31-CC5B42D64EAA}"/>
    <dgm:cxn modelId="{2E0DA92C-BCB0-4776-8392-B280476547BB}" type="presOf" srcId="{0488798A-959F-40F7-AE35-8BA575CCBA43}" destId="{AA39B84D-92AC-4531-B7DA-4C1D756AC79B}" srcOrd="0" destOrd="0" presId="urn:microsoft.com/office/officeart/2005/8/layout/vList6"/>
    <dgm:cxn modelId="{AFF63199-3C47-4AAE-8C4F-72496D71BC6B}" type="presOf" srcId="{18C3915F-A0A2-48C9-92B4-B639A7F634C2}" destId="{957DB1D8-DB30-4E13-8B3C-9F7E54794DC8}" srcOrd="0" destOrd="0" presId="urn:microsoft.com/office/officeart/2005/8/layout/vList6"/>
    <dgm:cxn modelId="{7808F260-CFA7-4225-8788-635D9AC3E454}" type="presParOf" srcId="{957DB1D8-DB30-4E13-8B3C-9F7E54794DC8}" destId="{AD3A787C-A654-45F5-BA69-00B6B23CDD55}" srcOrd="0" destOrd="0" presId="urn:microsoft.com/office/officeart/2005/8/layout/vList6"/>
    <dgm:cxn modelId="{A93A76AB-1447-4FA3-A079-0193FC8DCEAE}" type="presParOf" srcId="{AD3A787C-A654-45F5-BA69-00B6B23CDD55}" destId="{BA803A01-3868-421A-B1E9-827E7D5EEFD3}" srcOrd="0" destOrd="0" presId="urn:microsoft.com/office/officeart/2005/8/layout/vList6"/>
    <dgm:cxn modelId="{30EA899D-4A33-4217-A5E2-69B0A9516F28}" type="presParOf" srcId="{AD3A787C-A654-45F5-BA69-00B6B23CDD55}" destId="{7FFA39BD-6DB5-4537-8E8A-98811164D87B}" srcOrd="1" destOrd="0" presId="urn:microsoft.com/office/officeart/2005/8/layout/vList6"/>
    <dgm:cxn modelId="{DBD45C07-D09D-45B6-988A-7A06F5E3F251}" type="presParOf" srcId="{957DB1D8-DB30-4E13-8B3C-9F7E54794DC8}" destId="{22B32EA4-0292-4480-B000-535A860EC8AF}" srcOrd="1" destOrd="0" presId="urn:microsoft.com/office/officeart/2005/8/layout/vList6"/>
    <dgm:cxn modelId="{C332DECE-73F7-451B-81E6-45B9E103A385}" type="presParOf" srcId="{957DB1D8-DB30-4E13-8B3C-9F7E54794DC8}" destId="{3A514767-4B1B-419D-B42E-879EE50C28D8}" srcOrd="2" destOrd="0" presId="urn:microsoft.com/office/officeart/2005/8/layout/vList6"/>
    <dgm:cxn modelId="{8DA6FA4E-7ED6-439B-827D-FDE63D337C05}" type="presParOf" srcId="{3A514767-4B1B-419D-B42E-879EE50C28D8}" destId="{AA39B84D-92AC-4531-B7DA-4C1D756AC79B}" srcOrd="0" destOrd="0" presId="urn:microsoft.com/office/officeart/2005/8/layout/vList6"/>
    <dgm:cxn modelId="{4BEF974E-26C6-45C4-9D7D-205A33D0800B}" type="presParOf" srcId="{3A514767-4B1B-419D-B42E-879EE50C28D8}" destId="{10C83BF5-0FCB-4CFD-96B2-EC51A1B5DC0F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90EFB3-FD4D-4AF9-ADD5-9BD14937CA38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E12527-9353-4302-BA97-912CDE619219}">
      <dgm:prSet phldrT="[Текст]" custT="1"/>
      <dgm:spPr/>
      <dgm:t>
        <a:bodyPr anchor="t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/>
            <a:t>«Сенсорная диета» </a:t>
          </a:r>
        </a:p>
        <a:p>
          <a:pPr defTabSz="1778000"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644321C-EC3F-4FF5-8174-4E0A58FDDE39}" type="parTrans" cxnId="{0C5CE284-0387-44CB-94B4-71D516E1F947}">
      <dgm:prSet/>
      <dgm:spPr/>
      <dgm:t>
        <a:bodyPr/>
        <a:lstStyle/>
        <a:p>
          <a:endParaRPr lang="ru-RU"/>
        </a:p>
      </dgm:t>
    </dgm:pt>
    <dgm:pt modelId="{FDAD789B-5695-44D4-BA75-0475A00C80DD}" type="sibTrans" cxnId="{0C5CE284-0387-44CB-94B4-71D516E1F947}">
      <dgm:prSet/>
      <dgm:spPr/>
      <dgm:t>
        <a:bodyPr/>
        <a:lstStyle/>
        <a:p>
          <a:endParaRPr lang="ru-RU"/>
        </a:p>
      </dgm:t>
    </dgm:pt>
    <dgm:pt modelId="{15B5FE3D-3929-4EB5-88D2-638B882248CA}">
      <dgm:prSet phldrT="[Текст]" custT="1"/>
      <dgm:spPr/>
      <dgm:t>
        <a:bodyPr anchor="t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/>
            <a:t>Специально организованная внешняя среда, зрительная поддержка</a:t>
          </a:r>
        </a:p>
        <a:p>
          <a:pPr defTabSz="1778000"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4CA52B6-D6B8-45CF-B13B-5BB4A7A63428}" type="parTrans" cxnId="{17CB7221-66EC-4F71-A76B-DF66DAB6E020}">
      <dgm:prSet/>
      <dgm:spPr/>
      <dgm:t>
        <a:bodyPr/>
        <a:lstStyle/>
        <a:p>
          <a:endParaRPr lang="ru-RU"/>
        </a:p>
      </dgm:t>
    </dgm:pt>
    <dgm:pt modelId="{8B5B352C-2E8B-4152-836B-94CF890B865F}" type="sibTrans" cxnId="{17CB7221-66EC-4F71-A76B-DF66DAB6E020}">
      <dgm:prSet/>
      <dgm:spPr/>
      <dgm:t>
        <a:bodyPr/>
        <a:lstStyle/>
        <a:p>
          <a:endParaRPr lang="ru-RU"/>
        </a:p>
      </dgm:t>
    </dgm:pt>
    <dgm:pt modelId="{001F5312-5F51-43A4-A47F-E5133E8247FF}">
      <dgm:prSet phldrT="[Текст]" custT="1"/>
      <dgm:spPr/>
      <dgm:t>
        <a:bodyPr anchor="t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/>
            <a:t>Анализ сенсорного профиля детей с РАС</a:t>
          </a:r>
        </a:p>
        <a:p>
          <a:pPr defTabSz="1778000"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4589F73-1C51-4498-969D-D2B35455BA93}" type="parTrans" cxnId="{9647E674-C9E9-4AB0-B5C9-386E16524162}">
      <dgm:prSet/>
      <dgm:spPr/>
      <dgm:t>
        <a:bodyPr/>
        <a:lstStyle/>
        <a:p>
          <a:endParaRPr lang="ru-RU"/>
        </a:p>
      </dgm:t>
    </dgm:pt>
    <dgm:pt modelId="{055B45EE-0A89-421D-B4AC-7B797268385A}" type="sibTrans" cxnId="{9647E674-C9E9-4AB0-B5C9-386E16524162}">
      <dgm:prSet/>
      <dgm:spPr/>
      <dgm:t>
        <a:bodyPr/>
        <a:lstStyle/>
        <a:p>
          <a:endParaRPr lang="ru-RU"/>
        </a:p>
      </dgm:t>
    </dgm:pt>
    <dgm:pt modelId="{D2D4704D-95B2-4FE2-B443-FAC5EFCE01EA}">
      <dgm:prSet custT="1"/>
      <dgm:spPr/>
      <dgm:t>
        <a:bodyPr anchor="t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/>
            <a:t>Специально подобранные методы и приемы</a:t>
          </a:r>
        </a:p>
        <a:p>
          <a:pPr defTabSz="1333500"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CC043FF-2654-4971-BA35-99960574BC11}" type="parTrans" cxnId="{F51D370E-0A14-4288-9213-841479A373EB}">
      <dgm:prSet/>
      <dgm:spPr/>
      <dgm:t>
        <a:bodyPr/>
        <a:lstStyle/>
        <a:p>
          <a:endParaRPr lang="ru-RU"/>
        </a:p>
      </dgm:t>
    </dgm:pt>
    <dgm:pt modelId="{4EE51832-99F4-4FAB-9E05-43590A44225C}" type="sibTrans" cxnId="{F51D370E-0A14-4288-9213-841479A373EB}">
      <dgm:prSet/>
      <dgm:spPr/>
      <dgm:t>
        <a:bodyPr/>
        <a:lstStyle/>
        <a:p>
          <a:endParaRPr lang="ru-RU"/>
        </a:p>
      </dgm:t>
    </dgm:pt>
    <dgm:pt modelId="{269E45BD-9D41-4EB2-AB90-93F38FC518F7}">
      <dgm:prSet custT="1"/>
      <dgm:spPr/>
      <dgm:t>
        <a:bodyPr anchor="t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/>
            <a:t>Комплексы упражнений</a:t>
          </a:r>
        </a:p>
        <a:p>
          <a:pPr defTabSz="1066800"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ABED4B5-FB6D-4C4D-BFF1-0EE3B2F02821}" type="parTrans" cxnId="{4B3CAB51-0965-473B-9E1E-A4B0B418486C}">
      <dgm:prSet/>
      <dgm:spPr/>
      <dgm:t>
        <a:bodyPr/>
        <a:lstStyle/>
        <a:p>
          <a:endParaRPr lang="ru-RU"/>
        </a:p>
      </dgm:t>
    </dgm:pt>
    <dgm:pt modelId="{57030B9A-7243-4948-8082-DF4564F1724C}" type="sibTrans" cxnId="{4B3CAB51-0965-473B-9E1E-A4B0B418486C}">
      <dgm:prSet/>
      <dgm:spPr/>
      <dgm:t>
        <a:bodyPr/>
        <a:lstStyle/>
        <a:p>
          <a:endParaRPr lang="ru-RU"/>
        </a:p>
      </dgm:t>
    </dgm:pt>
    <dgm:pt modelId="{C5EBFA10-C698-4DBC-AAC7-BD2E42A9D349}" type="pres">
      <dgm:prSet presAssocID="{5290EFB3-FD4D-4AF9-ADD5-9BD14937CA3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3BCEA97-9E3E-44AB-8BBC-90A9347D17C8}" type="pres">
      <dgm:prSet presAssocID="{5290EFB3-FD4D-4AF9-ADD5-9BD14937CA38}" presName="pyramid" presStyleLbl="node1" presStyleIdx="0" presStyleCnt="1" custLinFactNeighborX="-9278"/>
      <dgm:spPr/>
      <dgm:t>
        <a:bodyPr/>
        <a:lstStyle/>
        <a:p>
          <a:endParaRPr lang="ru-RU"/>
        </a:p>
      </dgm:t>
    </dgm:pt>
    <dgm:pt modelId="{E9AB67BC-20F4-40E1-9969-15DA7FD99493}" type="pres">
      <dgm:prSet presAssocID="{5290EFB3-FD4D-4AF9-ADD5-9BD14937CA38}" presName="theList" presStyleCnt="0"/>
      <dgm:spPr/>
      <dgm:t>
        <a:bodyPr/>
        <a:lstStyle/>
        <a:p>
          <a:endParaRPr lang="ru-RU"/>
        </a:p>
      </dgm:t>
    </dgm:pt>
    <dgm:pt modelId="{96C9D0B9-7D79-4B32-A4A7-34CB776D91D1}" type="pres">
      <dgm:prSet presAssocID="{269E45BD-9D41-4EB2-AB90-93F38FC518F7}" presName="aNode" presStyleLbl="fgAcc1" presStyleIdx="0" presStyleCnt="5" custScaleX="170435" custScaleY="168330" custLinFactY="1065466" custLinFactNeighborX="27856" custLinFactNeighborY="1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845DB-CECF-488E-ADFE-6BE7BAA5C07D}" type="pres">
      <dgm:prSet presAssocID="{269E45BD-9D41-4EB2-AB90-93F38FC518F7}" presName="aSpace" presStyleCnt="0"/>
      <dgm:spPr/>
      <dgm:t>
        <a:bodyPr/>
        <a:lstStyle/>
        <a:p>
          <a:endParaRPr lang="ru-RU"/>
        </a:p>
      </dgm:t>
    </dgm:pt>
    <dgm:pt modelId="{9DE362F7-5A60-4798-A7D6-853BEACF9C94}" type="pres">
      <dgm:prSet presAssocID="{D2D4704D-95B2-4FE2-B443-FAC5EFCE01EA}" presName="aNode" presStyleLbl="fgAcc1" presStyleIdx="1" presStyleCnt="5" custScaleX="169985" custScaleY="253170" custLinFactY="629079" custLinFactNeighborX="27631" custLinFactNeighborY="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59E9A-0189-4534-9652-BBEDC6241B10}" type="pres">
      <dgm:prSet presAssocID="{D2D4704D-95B2-4FE2-B443-FAC5EFCE01EA}" presName="aSpace" presStyleCnt="0"/>
      <dgm:spPr/>
      <dgm:t>
        <a:bodyPr/>
        <a:lstStyle/>
        <a:p>
          <a:endParaRPr lang="ru-RU"/>
        </a:p>
      </dgm:t>
    </dgm:pt>
    <dgm:pt modelId="{49DEC576-6A2F-4638-97AF-A72F1CD5305D}" type="pres">
      <dgm:prSet presAssocID="{3EE12527-9353-4302-BA97-912CDE619219}" presName="aNode" presStyleLbl="fgAcc1" presStyleIdx="2" presStyleCnt="5" custScaleX="169710" custScaleY="177144" custLinFactY="175907" custLinFactNeighborX="2749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914A4-79A2-465E-9CE2-166CAB0B7A42}" type="pres">
      <dgm:prSet presAssocID="{3EE12527-9353-4302-BA97-912CDE619219}" presName="aSpace" presStyleCnt="0"/>
      <dgm:spPr/>
      <dgm:t>
        <a:bodyPr/>
        <a:lstStyle/>
        <a:p>
          <a:endParaRPr lang="ru-RU"/>
        </a:p>
      </dgm:t>
    </dgm:pt>
    <dgm:pt modelId="{BAF47FE2-DB24-424E-87D2-D09B19512299}" type="pres">
      <dgm:prSet presAssocID="{15B5FE3D-3929-4EB5-88D2-638B882248CA}" presName="aNode" presStyleLbl="fgAcc1" presStyleIdx="3" presStyleCnt="5" custScaleX="169710" custScaleY="358515" custLinFactY="-366826" custLinFactNeighborX="24259" custLinFactNeighborY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2C84A-B51A-400A-9055-22B3F80ADAFB}" type="pres">
      <dgm:prSet presAssocID="{15B5FE3D-3929-4EB5-88D2-638B882248CA}" presName="aSpace" presStyleCnt="0"/>
      <dgm:spPr/>
      <dgm:t>
        <a:bodyPr/>
        <a:lstStyle/>
        <a:p>
          <a:endParaRPr lang="ru-RU"/>
        </a:p>
      </dgm:t>
    </dgm:pt>
    <dgm:pt modelId="{47390999-AC88-4873-BB2B-DE417306C437}" type="pres">
      <dgm:prSet presAssocID="{001F5312-5F51-43A4-A47F-E5133E8247FF}" presName="aNode" presStyleLbl="fgAcc1" presStyleIdx="4" presStyleCnt="5" custScaleX="170434" custScaleY="299836" custLinFactY="-993164" custLinFactNeighborX="24621" custLinFactNeighborY="-1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99427-9529-4EEC-8D0B-97AD5BF21519}" type="pres">
      <dgm:prSet presAssocID="{001F5312-5F51-43A4-A47F-E5133E8247FF}" presName="aSpace" presStyleCnt="0"/>
      <dgm:spPr/>
      <dgm:t>
        <a:bodyPr/>
        <a:lstStyle/>
        <a:p>
          <a:endParaRPr lang="ru-RU"/>
        </a:p>
      </dgm:t>
    </dgm:pt>
  </dgm:ptLst>
  <dgm:cxnLst>
    <dgm:cxn modelId="{D6BB6AE3-3CBC-4E71-B301-F03070A4DA92}" type="presOf" srcId="{3EE12527-9353-4302-BA97-912CDE619219}" destId="{49DEC576-6A2F-4638-97AF-A72F1CD5305D}" srcOrd="0" destOrd="0" presId="urn:microsoft.com/office/officeart/2005/8/layout/pyramid2"/>
    <dgm:cxn modelId="{F93F1F5F-98B5-4E1A-9382-F165927999C7}" type="presOf" srcId="{D2D4704D-95B2-4FE2-B443-FAC5EFCE01EA}" destId="{9DE362F7-5A60-4798-A7D6-853BEACF9C94}" srcOrd="0" destOrd="0" presId="urn:microsoft.com/office/officeart/2005/8/layout/pyramid2"/>
    <dgm:cxn modelId="{0C5CE284-0387-44CB-94B4-71D516E1F947}" srcId="{5290EFB3-FD4D-4AF9-ADD5-9BD14937CA38}" destId="{3EE12527-9353-4302-BA97-912CDE619219}" srcOrd="2" destOrd="0" parTransId="{7644321C-EC3F-4FF5-8174-4E0A58FDDE39}" sibTransId="{FDAD789B-5695-44D4-BA75-0475A00C80DD}"/>
    <dgm:cxn modelId="{4B3CAB51-0965-473B-9E1E-A4B0B418486C}" srcId="{5290EFB3-FD4D-4AF9-ADD5-9BD14937CA38}" destId="{269E45BD-9D41-4EB2-AB90-93F38FC518F7}" srcOrd="0" destOrd="0" parTransId="{4ABED4B5-FB6D-4C4D-BFF1-0EE3B2F02821}" sibTransId="{57030B9A-7243-4948-8082-DF4564F1724C}"/>
    <dgm:cxn modelId="{DD432152-88C4-4B37-9DC6-92FDA041CAC2}" type="presOf" srcId="{269E45BD-9D41-4EB2-AB90-93F38FC518F7}" destId="{96C9D0B9-7D79-4B32-A4A7-34CB776D91D1}" srcOrd="0" destOrd="0" presId="urn:microsoft.com/office/officeart/2005/8/layout/pyramid2"/>
    <dgm:cxn modelId="{1058482C-B2B1-4D6B-8D5E-CC69FF9262AE}" type="presOf" srcId="{15B5FE3D-3929-4EB5-88D2-638B882248CA}" destId="{BAF47FE2-DB24-424E-87D2-D09B19512299}" srcOrd="0" destOrd="0" presId="urn:microsoft.com/office/officeart/2005/8/layout/pyramid2"/>
    <dgm:cxn modelId="{0AB22A55-746A-4601-A828-01C8F82B99F2}" type="presOf" srcId="{5290EFB3-FD4D-4AF9-ADD5-9BD14937CA38}" destId="{C5EBFA10-C698-4DBC-AAC7-BD2E42A9D349}" srcOrd="0" destOrd="0" presId="urn:microsoft.com/office/officeart/2005/8/layout/pyramid2"/>
    <dgm:cxn modelId="{17CB7221-66EC-4F71-A76B-DF66DAB6E020}" srcId="{5290EFB3-FD4D-4AF9-ADD5-9BD14937CA38}" destId="{15B5FE3D-3929-4EB5-88D2-638B882248CA}" srcOrd="3" destOrd="0" parTransId="{24CA52B6-D6B8-45CF-B13B-5BB4A7A63428}" sibTransId="{8B5B352C-2E8B-4152-836B-94CF890B865F}"/>
    <dgm:cxn modelId="{F51D370E-0A14-4288-9213-841479A373EB}" srcId="{5290EFB3-FD4D-4AF9-ADD5-9BD14937CA38}" destId="{D2D4704D-95B2-4FE2-B443-FAC5EFCE01EA}" srcOrd="1" destOrd="0" parTransId="{8CC043FF-2654-4971-BA35-99960574BC11}" sibTransId="{4EE51832-99F4-4FAB-9E05-43590A44225C}"/>
    <dgm:cxn modelId="{FA050963-B0A4-4C64-9153-8B9919EDADCF}" type="presOf" srcId="{001F5312-5F51-43A4-A47F-E5133E8247FF}" destId="{47390999-AC88-4873-BB2B-DE417306C437}" srcOrd="0" destOrd="0" presId="urn:microsoft.com/office/officeart/2005/8/layout/pyramid2"/>
    <dgm:cxn modelId="{9647E674-C9E9-4AB0-B5C9-386E16524162}" srcId="{5290EFB3-FD4D-4AF9-ADD5-9BD14937CA38}" destId="{001F5312-5F51-43A4-A47F-E5133E8247FF}" srcOrd="4" destOrd="0" parTransId="{34589F73-1C51-4498-969D-D2B35455BA93}" sibTransId="{055B45EE-0A89-421D-B4AC-7B797268385A}"/>
    <dgm:cxn modelId="{01ABFC6A-40E2-450F-ADC2-6B33E56DEF7E}" type="presParOf" srcId="{C5EBFA10-C698-4DBC-AAC7-BD2E42A9D349}" destId="{53BCEA97-9E3E-44AB-8BBC-90A9347D17C8}" srcOrd="0" destOrd="0" presId="urn:microsoft.com/office/officeart/2005/8/layout/pyramid2"/>
    <dgm:cxn modelId="{E8A2BCEE-ED19-4D91-A4AE-3A60C018734F}" type="presParOf" srcId="{C5EBFA10-C698-4DBC-AAC7-BD2E42A9D349}" destId="{E9AB67BC-20F4-40E1-9969-15DA7FD99493}" srcOrd="1" destOrd="0" presId="urn:microsoft.com/office/officeart/2005/8/layout/pyramid2"/>
    <dgm:cxn modelId="{0373BA2B-D399-4621-ABDE-27ED92A21114}" type="presParOf" srcId="{E9AB67BC-20F4-40E1-9969-15DA7FD99493}" destId="{96C9D0B9-7D79-4B32-A4A7-34CB776D91D1}" srcOrd="0" destOrd="0" presId="urn:microsoft.com/office/officeart/2005/8/layout/pyramid2"/>
    <dgm:cxn modelId="{4F5E23E9-6F40-407B-87EB-C814FFB6DF8F}" type="presParOf" srcId="{E9AB67BC-20F4-40E1-9969-15DA7FD99493}" destId="{7E7845DB-CECF-488E-ADFE-6BE7BAA5C07D}" srcOrd="1" destOrd="0" presId="urn:microsoft.com/office/officeart/2005/8/layout/pyramid2"/>
    <dgm:cxn modelId="{F5F3864C-635B-4D94-87EB-642636041EB6}" type="presParOf" srcId="{E9AB67BC-20F4-40E1-9969-15DA7FD99493}" destId="{9DE362F7-5A60-4798-A7D6-853BEACF9C94}" srcOrd="2" destOrd="0" presId="urn:microsoft.com/office/officeart/2005/8/layout/pyramid2"/>
    <dgm:cxn modelId="{761416E1-5C60-49DB-AA40-F92918B5ACDC}" type="presParOf" srcId="{E9AB67BC-20F4-40E1-9969-15DA7FD99493}" destId="{8CE59E9A-0189-4534-9652-BBEDC6241B10}" srcOrd="3" destOrd="0" presId="urn:microsoft.com/office/officeart/2005/8/layout/pyramid2"/>
    <dgm:cxn modelId="{63EE42F1-6E84-42BD-A020-CD807C576911}" type="presParOf" srcId="{E9AB67BC-20F4-40E1-9969-15DA7FD99493}" destId="{49DEC576-6A2F-4638-97AF-A72F1CD5305D}" srcOrd="4" destOrd="0" presId="urn:microsoft.com/office/officeart/2005/8/layout/pyramid2"/>
    <dgm:cxn modelId="{6B83FBE7-AB07-47C9-82D5-5C98BD46CDEE}" type="presParOf" srcId="{E9AB67BC-20F4-40E1-9969-15DA7FD99493}" destId="{7FB914A4-79A2-465E-9CE2-166CAB0B7A42}" srcOrd="5" destOrd="0" presId="urn:microsoft.com/office/officeart/2005/8/layout/pyramid2"/>
    <dgm:cxn modelId="{27E4EE42-BFAF-4A24-8A82-FA872CE914BA}" type="presParOf" srcId="{E9AB67BC-20F4-40E1-9969-15DA7FD99493}" destId="{BAF47FE2-DB24-424E-87D2-D09B19512299}" srcOrd="6" destOrd="0" presId="urn:microsoft.com/office/officeart/2005/8/layout/pyramid2"/>
    <dgm:cxn modelId="{5BD720E9-3276-44FB-8352-4A1F94214A0D}" type="presParOf" srcId="{E9AB67BC-20F4-40E1-9969-15DA7FD99493}" destId="{7AC2C84A-B51A-400A-9055-22B3F80ADAFB}" srcOrd="7" destOrd="0" presId="urn:microsoft.com/office/officeart/2005/8/layout/pyramid2"/>
    <dgm:cxn modelId="{6B29E9B8-B1D9-4CBD-BE11-0C367E344CF2}" type="presParOf" srcId="{E9AB67BC-20F4-40E1-9969-15DA7FD99493}" destId="{47390999-AC88-4873-BB2B-DE417306C437}" srcOrd="8" destOrd="0" presId="urn:microsoft.com/office/officeart/2005/8/layout/pyramid2"/>
    <dgm:cxn modelId="{694FCCFC-C277-4510-80B5-3B2159D255CD}" type="presParOf" srcId="{E9AB67BC-20F4-40E1-9969-15DA7FD99493}" destId="{4F199427-9529-4EEC-8D0B-97AD5BF21519}" srcOrd="9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45D958-6296-429F-B5F2-405245F15E2F}" type="doc">
      <dgm:prSet loTypeId="urn:microsoft.com/office/officeart/2005/8/layout/radial4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4AB7AC3-3139-4AC7-8206-F170050123B2}">
      <dgm:prSet phldrT="[Текст]"/>
      <dgm:spPr/>
      <dgm:t>
        <a:bodyPr/>
        <a:lstStyle/>
        <a:p>
          <a:r>
            <a:rPr lang="ru-RU" b="1" dirty="0" smtClean="0"/>
            <a:t>УЧИТЕЛЬ - ЛОГОПЕД</a:t>
          </a:r>
          <a:endParaRPr lang="ru-RU" b="1" dirty="0"/>
        </a:p>
      </dgm:t>
    </dgm:pt>
    <dgm:pt modelId="{7E5D43CA-80BB-4D4F-9B7E-9C89AC74F0E6}" type="parTrans" cxnId="{E55A4A44-07CF-4724-8634-A4EA2F28E3C3}">
      <dgm:prSet/>
      <dgm:spPr/>
      <dgm:t>
        <a:bodyPr/>
        <a:lstStyle/>
        <a:p>
          <a:endParaRPr lang="ru-RU"/>
        </a:p>
      </dgm:t>
    </dgm:pt>
    <dgm:pt modelId="{2585D793-C55C-42C0-AE9E-6523F891447E}" type="sibTrans" cxnId="{E55A4A44-07CF-4724-8634-A4EA2F28E3C3}">
      <dgm:prSet/>
      <dgm:spPr/>
      <dgm:t>
        <a:bodyPr/>
        <a:lstStyle/>
        <a:p>
          <a:endParaRPr lang="ru-RU"/>
        </a:p>
      </dgm:t>
    </dgm:pt>
    <dgm:pt modelId="{A22C8ACB-9D2D-46DF-ACEB-CF48CC7898C2}">
      <dgm:prSet phldrT="[Текст]"/>
      <dgm:spPr/>
      <dgm:t>
        <a:bodyPr/>
        <a:lstStyle/>
        <a:p>
          <a:r>
            <a:rPr lang="ru-RU" b="1" dirty="0" smtClean="0"/>
            <a:t>ПСИХОЛОГ</a:t>
          </a:r>
          <a:endParaRPr lang="ru-RU" b="1" dirty="0"/>
        </a:p>
      </dgm:t>
    </dgm:pt>
    <dgm:pt modelId="{A9A411BB-7FE4-40FA-AF64-5A9E0CF4E44B}" type="parTrans" cxnId="{C6C0C151-E90C-427C-BA4D-51482411B10C}">
      <dgm:prSet/>
      <dgm:spPr/>
      <dgm:t>
        <a:bodyPr/>
        <a:lstStyle/>
        <a:p>
          <a:endParaRPr lang="ru-RU"/>
        </a:p>
      </dgm:t>
    </dgm:pt>
    <dgm:pt modelId="{D08E7B8A-D7FA-453A-A69B-7C3B1CA7E744}" type="sibTrans" cxnId="{C6C0C151-E90C-427C-BA4D-51482411B10C}">
      <dgm:prSet/>
      <dgm:spPr/>
      <dgm:t>
        <a:bodyPr/>
        <a:lstStyle/>
        <a:p>
          <a:endParaRPr lang="ru-RU"/>
        </a:p>
      </dgm:t>
    </dgm:pt>
    <dgm:pt modelId="{B7CDCD1D-FBBD-4C96-99A9-A04E5023ED7F}">
      <dgm:prSet phldrT="[Текст]"/>
      <dgm:spPr/>
      <dgm:t>
        <a:bodyPr/>
        <a:lstStyle/>
        <a:p>
          <a:r>
            <a:rPr lang="ru-RU" b="1" dirty="0" smtClean="0"/>
            <a:t>УЧИТЕЛЬ</a:t>
          </a:r>
          <a:endParaRPr lang="ru-RU" b="1" dirty="0"/>
        </a:p>
      </dgm:t>
    </dgm:pt>
    <dgm:pt modelId="{7EC57300-D2F8-4CD4-8D40-022B7D2F77DE}" type="parTrans" cxnId="{91FE87A6-22F2-40C5-B34A-FB83CFAEC9D4}">
      <dgm:prSet/>
      <dgm:spPr/>
      <dgm:t>
        <a:bodyPr/>
        <a:lstStyle/>
        <a:p>
          <a:endParaRPr lang="ru-RU"/>
        </a:p>
      </dgm:t>
    </dgm:pt>
    <dgm:pt modelId="{AC789B38-E007-4004-BC0B-787F13C29F93}" type="sibTrans" cxnId="{91FE87A6-22F2-40C5-B34A-FB83CFAEC9D4}">
      <dgm:prSet/>
      <dgm:spPr/>
      <dgm:t>
        <a:bodyPr/>
        <a:lstStyle/>
        <a:p>
          <a:endParaRPr lang="ru-RU"/>
        </a:p>
      </dgm:t>
    </dgm:pt>
    <dgm:pt modelId="{B4F3644A-3BF8-443E-A7E8-AC1A729A25F1}">
      <dgm:prSet/>
      <dgm:spPr/>
      <dgm:t>
        <a:bodyPr/>
        <a:lstStyle/>
        <a:p>
          <a:r>
            <a:rPr lang="ru-RU" b="1" dirty="0" smtClean="0"/>
            <a:t>УЧИТЕЛЬ - ДЕФЕКТОЛОГ</a:t>
          </a:r>
          <a:endParaRPr lang="ru-RU" b="1" dirty="0"/>
        </a:p>
      </dgm:t>
    </dgm:pt>
    <dgm:pt modelId="{F92B2E02-6120-4368-96F4-D915302E2D57}" type="parTrans" cxnId="{3D49DA52-F913-443C-8D16-A6B4E43DD342}">
      <dgm:prSet/>
      <dgm:spPr/>
      <dgm:t>
        <a:bodyPr/>
        <a:lstStyle/>
        <a:p>
          <a:endParaRPr lang="ru-RU"/>
        </a:p>
      </dgm:t>
    </dgm:pt>
    <dgm:pt modelId="{6932D20E-5A49-445F-B017-FFEB2D5DCF8F}" type="sibTrans" cxnId="{3D49DA52-F913-443C-8D16-A6B4E43DD342}">
      <dgm:prSet/>
      <dgm:spPr/>
      <dgm:t>
        <a:bodyPr/>
        <a:lstStyle/>
        <a:p>
          <a:endParaRPr lang="ru-RU"/>
        </a:p>
      </dgm:t>
    </dgm:pt>
    <dgm:pt modelId="{D423496A-1835-464B-9797-C33F545C564B}">
      <dgm:prSet/>
      <dgm:spPr/>
      <dgm:t>
        <a:bodyPr/>
        <a:lstStyle/>
        <a:p>
          <a:r>
            <a:rPr lang="ru-RU" b="1" dirty="0" smtClean="0"/>
            <a:t>ТЬЮТОР</a:t>
          </a:r>
          <a:endParaRPr lang="ru-RU" b="1" dirty="0"/>
        </a:p>
      </dgm:t>
    </dgm:pt>
    <dgm:pt modelId="{31CE4130-DE58-4967-A5EC-2BE9CE19CE7E}" type="parTrans" cxnId="{8BBB361B-8D22-4894-99AE-2F3748051534}">
      <dgm:prSet/>
      <dgm:spPr/>
      <dgm:t>
        <a:bodyPr/>
        <a:lstStyle/>
        <a:p>
          <a:endParaRPr lang="ru-RU"/>
        </a:p>
      </dgm:t>
    </dgm:pt>
    <dgm:pt modelId="{9D665697-DED0-471B-B950-52703EFED271}" type="sibTrans" cxnId="{8BBB361B-8D22-4894-99AE-2F3748051534}">
      <dgm:prSet/>
      <dgm:spPr/>
      <dgm:t>
        <a:bodyPr/>
        <a:lstStyle/>
        <a:p>
          <a:endParaRPr lang="ru-RU"/>
        </a:p>
      </dgm:t>
    </dgm:pt>
    <dgm:pt modelId="{783BA801-2D05-463E-B583-E2329120D51B}">
      <dgm:prSet/>
      <dgm:spPr/>
      <dgm:t>
        <a:bodyPr/>
        <a:lstStyle/>
        <a:p>
          <a:r>
            <a:rPr lang="ru-RU" b="1" dirty="0" smtClean="0"/>
            <a:t>УЧИТЕЛЬ АФК</a:t>
          </a:r>
          <a:endParaRPr lang="ru-RU" b="1" dirty="0"/>
        </a:p>
      </dgm:t>
    </dgm:pt>
    <dgm:pt modelId="{5277829E-E1CC-443A-96F1-A4574AD5412F}" type="parTrans" cxnId="{17B9BD5E-A26C-46CB-9007-79A4CB7D5A55}">
      <dgm:prSet/>
      <dgm:spPr/>
      <dgm:t>
        <a:bodyPr/>
        <a:lstStyle/>
        <a:p>
          <a:endParaRPr lang="ru-RU"/>
        </a:p>
      </dgm:t>
    </dgm:pt>
    <dgm:pt modelId="{5EBD66C4-F3DB-4FAC-9E52-C53CF7743C3A}" type="sibTrans" cxnId="{17B9BD5E-A26C-46CB-9007-79A4CB7D5A55}">
      <dgm:prSet/>
      <dgm:spPr/>
      <dgm:t>
        <a:bodyPr/>
        <a:lstStyle/>
        <a:p>
          <a:endParaRPr lang="ru-RU"/>
        </a:p>
      </dgm:t>
    </dgm:pt>
    <dgm:pt modelId="{5A4ABC80-D744-4765-807C-0C3F3D472410}">
      <dgm:prSet/>
      <dgm:spPr/>
      <dgm:t>
        <a:bodyPr/>
        <a:lstStyle/>
        <a:p>
          <a:r>
            <a:rPr lang="ru-RU" b="1" dirty="0" smtClean="0"/>
            <a:t>СОЦИАЛЬНЫЙ ПЕДАГОГ</a:t>
          </a:r>
          <a:endParaRPr lang="ru-RU" b="1" dirty="0"/>
        </a:p>
      </dgm:t>
    </dgm:pt>
    <dgm:pt modelId="{115E8213-773F-4897-87AC-1B8F8D56D454}" type="parTrans" cxnId="{95F00CC6-3DAB-48D8-8618-C3C2198E952D}">
      <dgm:prSet/>
      <dgm:spPr/>
      <dgm:t>
        <a:bodyPr/>
        <a:lstStyle/>
        <a:p>
          <a:endParaRPr lang="ru-RU"/>
        </a:p>
      </dgm:t>
    </dgm:pt>
    <dgm:pt modelId="{A00A16D1-07D3-4153-848E-87D5FD2AB4CD}" type="sibTrans" cxnId="{95F00CC6-3DAB-48D8-8618-C3C2198E952D}">
      <dgm:prSet/>
      <dgm:spPr/>
      <dgm:t>
        <a:bodyPr/>
        <a:lstStyle/>
        <a:p>
          <a:endParaRPr lang="ru-RU"/>
        </a:p>
      </dgm:t>
    </dgm:pt>
    <dgm:pt modelId="{74C7F3AC-6FAE-4E69-B70D-20BD1FAF32D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* Движения вверх-вниз</a:t>
          </a:r>
        </a:p>
        <a:p>
          <a:r>
            <a:rPr lang="ru-RU" sz="1600" b="1" dirty="0" smtClean="0"/>
            <a:t>* Уверенное/глубокое прикосновение</a:t>
          </a:r>
        </a:p>
        <a:p>
          <a:r>
            <a:rPr lang="ru-RU" sz="1600" b="1" dirty="0" smtClean="0"/>
            <a:t>* Ритмичные движения</a:t>
          </a:r>
        </a:p>
        <a:p>
          <a:r>
            <a:rPr lang="ru-RU" sz="1600" b="1" dirty="0" smtClean="0"/>
            <a:t>* Возможность класть предметы в рот</a:t>
          </a:r>
        </a:p>
        <a:p>
          <a:r>
            <a:rPr lang="ru-RU" sz="1600" b="1" dirty="0" smtClean="0"/>
            <a:t>* Держать под контролем окружающую обстановку, чтобы в каждый момент времени был задействован один сенсорный канал</a:t>
          </a:r>
        </a:p>
        <a:p>
          <a:r>
            <a:rPr lang="ru-RU" sz="1600" b="1" dirty="0" smtClean="0"/>
            <a:t>* Визуальная поддержка</a:t>
          </a:r>
        </a:p>
        <a:p>
          <a:r>
            <a:rPr lang="ru-RU" sz="1600" b="1" dirty="0" smtClean="0"/>
            <a:t>* Делать все медленнее</a:t>
          </a:r>
        </a:p>
        <a:p>
          <a:r>
            <a:rPr lang="ru-RU" sz="1600" b="1" dirty="0" smtClean="0"/>
            <a:t>* «Тяжелая» работа / Проприоцепция - мышцы и суставы</a:t>
          </a:r>
        </a:p>
        <a:p>
          <a:r>
            <a:rPr lang="ru-RU" sz="1600" b="1" dirty="0" smtClean="0"/>
            <a:t>* Отфильтровывать речь</a:t>
          </a:r>
        </a:p>
        <a:p>
          <a:r>
            <a:rPr lang="ru-RU" sz="1600" b="1" dirty="0" smtClean="0"/>
            <a:t>* Крупная/мелкая моторика</a:t>
          </a:r>
        </a:p>
        <a:p>
          <a:r>
            <a:rPr lang="ru-RU" sz="1600" b="1" dirty="0" smtClean="0"/>
            <a:t>* Находиться в зрительном поле ученика</a:t>
          </a:r>
          <a:endParaRPr lang="ru-RU" sz="1600" b="1" dirty="0"/>
        </a:p>
      </dgm:t>
    </dgm:pt>
    <dgm:pt modelId="{B3746E0D-292F-4885-9577-A4BD31B4CB36}" type="sibTrans" cxnId="{DC777770-1F61-4743-8BEA-58F282E0E576}">
      <dgm:prSet/>
      <dgm:spPr/>
      <dgm:t>
        <a:bodyPr/>
        <a:lstStyle/>
        <a:p>
          <a:endParaRPr lang="ru-RU"/>
        </a:p>
      </dgm:t>
    </dgm:pt>
    <dgm:pt modelId="{AD3A72A9-5C54-480A-8894-F074D2FA6801}" type="parTrans" cxnId="{DC777770-1F61-4743-8BEA-58F282E0E576}">
      <dgm:prSet/>
      <dgm:spPr/>
      <dgm:t>
        <a:bodyPr/>
        <a:lstStyle/>
        <a:p>
          <a:endParaRPr lang="ru-RU"/>
        </a:p>
      </dgm:t>
    </dgm:pt>
    <dgm:pt modelId="{B577FEAE-DAF8-4B3C-A3E2-30C5E58E8BC3}">
      <dgm:prSet/>
      <dgm:spPr/>
      <dgm:t>
        <a:bodyPr/>
        <a:lstStyle/>
        <a:p>
          <a:endParaRPr lang="ru-RU"/>
        </a:p>
      </dgm:t>
    </dgm:pt>
    <dgm:pt modelId="{D955FB2F-4E66-4102-8758-3E2496B0158C}" type="parTrans" cxnId="{0C554763-038C-49EA-8550-97C2FD85BCB3}">
      <dgm:prSet/>
      <dgm:spPr/>
      <dgm:t>
        <a:bodyPr/>
        <a:lstStyle/>
        <a:p>
          <a:endParaRPr lang="ru-RU"/>
        </a:p>
      </dgm:t>
    </dgm:pt>
    <dgm:pt modelId="{68E7FA74-023E-47A2-AEC0-AAD9EAAF50E1}" type="sibTrans" cxnId="{0C554763-038C-49EA-8550-97C2FD85BCB3}">
      <dgm:prSet/>
      <dgm:spPr/>
      <dgm:t>
        <a:bodyPr/>
        <a:lstStyle/>
        <a:p>
          <a:endParaRPr lang="ru-RU"/>
        </a:p>
      </dgm:t>
    </dgm:pt>
    <dgm:pt modelId="{AD7523EF-44AD-4D6C-8D72-11CBDDD9FE55}">
      <dgm:prSet/>
      <dgm:spPr/>
      <dgm:t>
        <a:bodyPr/>
        <a:lstStyle/>
        <a:p>
          <a:endParaRPr lang="ru-RU"/>
        </a:p>
      </dgm:t>
    </dgm:pt>
    <dgm:pt modelId="{820C99E3-A10A-4F3D-92F4-8ADFBA742DEB}" type="parTrans" cxnId="{03C6961E-384F-4F4A-AD43-36A659C9ACEC}">
      <dgm:prSet/>
      <dgm:spPr/>
      <dgm:t>
        <a:bodyPr/>
        <a:lstStyle/>
        <a:p>
          <a:endParaRPr lang="ru-RU"/>
        </a:p>
      </dgm:t>
    </dgm:pt>
    <dgm:pt modelId="{4F22E50F-147C-4BF8-99E8-64462E032A6D}" type="sibTrans" cxnId="{03C6961E-384F-4F4A-AD43-36A659C9ACEC}">
      <dgm:prSet/>
      <dgm:spPr/>
      <dgm:t>
        <a:bodyPr/>
        <a:lstStyle/>
        <a:p>
          <a:endParaRPr lang="ru-RU"/>
        </a:p>
      </dgm:t>
    </dgm:pt>
    <dgm:pt modelId="{9710871C-427F-4C83-998A-A7D83AE3C7A4}">
      <dgm:prSet/>
      <dgm:spPr/>
      <dgm:t>
        <a:bodyPr/>
        <a:lstStyle/>
        <a:p>
          <a:endParaRPr lang="ru-RU"/>
        </a:p>
      </dgm:t>
    </dgm:pt>
    <dgm:pt modelId="{873817B6-3F1B-4F87-9439-FDD27FF3A6D5}" type="parTrans" cxnId="{7C68C937-BB8F-4B04-A406-808AABACF6CD}">
      <dgm:prSet/>
      <dgm:spPr/>
      <dgm:t>
        <a:bodyPr/>
        <a:lstStyle/>
        <a:p>
          <a:endParaRPr lang="ru-RU"/>
        </a:p>
      </dgm:t>
    </dgm:pt>
    <dgm:pt modelId="{CE977E29-8C22-4499-ADA7-B79501BC11F0}" type="sibTrans" cxnId="{7C68C937-BB8F-4B04-A406-808AABACF6CD}">
      <dgm:prSet/>
      <dgm:spPr/>
      <dgm:t>
        <a:bodyPr/>
        <a:lstStyle/>
        <a:p>
          <a:endParaRPr lang="ru-RU"/>
        </a:p>
      </dgm:t>
    </dgm:pt>
    <dgm:pt modelId="{E068198E-D573-4765-AAC2-7B60312405AD}">
      <dgm:prSet/>
      <dgm:spPr/>
      <dgm:t>
        <a:bodyPr/>
        <a:lstStyle/>
        <a:p>
          <a:endParaRPr lang="ru-RU"/>
        </a:p>
      </dgm:t>
    </dgm:pt>
    <dgm:pt modelId="{4AD3EA78-FCF9-439E-9A45-51EF1A66FFE8}" type="parTrans" cxnId="{28170890-98F2-4EAD-9531-B80155334D10}">
      <dgm:prSet/>
      <dgm:spPr/>
      <dgm:t>
        <a:bodyPr/>
        <a:lstStyle/>
        <a:p>
          <a:endParaRPr lang="ru-RU"/>
        </a:p>
      </dgm:t>
    </dgm:pt>
    <dgm:pt modelId="{3FF10E43-8B70-45DD-9D87-228D9FFCC786}" type="sibTrans" cxnId="{28170890-98F2-4EAD-9531-B80155334D10}">
      <dgm:prSet/>
      <dgm:spPr/>
      <dgm:t>
        <a:bodyPr/>
        <a:lstStyle/>
        <a:p>
          <a:endParaRPr lang="ru-RU"/>
        </a:p>
      </dgm:t>
    </dgm:pt>
    <dgm:pt modelId="{C1F8F638-E63A-47D5-95D9-543CBAE956EB}">
      <dgm:prSet/>
      <dgm:spPr/>
      <dgm:t>
        <a:bodyPr/>
        <a:lstStyle/>
        <a:p>
          <a:endParaRPr lang="ru-RU"/>
        </a:p>
      </dgm:t>
    </dgm:pt>
    <dgm:pt modelId="{2B2DAB3C-C7DF-45FB-84A5-3A2D8DB32D83}" type="parTrans" cxnId="{532A7A85-F5E2-43FF-9B2A-A7AC8159131B}">
      <dgm:prSet/>
      <dgm:spPr/>
      <dgm:t>
        <a:bodyPr/>
        <a:lstStyle/>
        <a:p>
          <a:endParaRPr lang="ru-RU"/>
        </a:p>
      </dgm:t>
    </dgm:pt>
    <dgm:pt modelId="{3F2B5118-66C6-4499-B210-2A2F70B599CE}" type="sibTrans" cxnId="{532A7A85-F5E2-43FF-9B2A-A7AC8159131B}">
      <dgm:prSet/>
      <dgm:spPr/>
      <dgm:t>
        <a:bodyPr/>
        <a:lstStyle/>
        <a:p>
          <a:endParaRPr lang="ru-RU"/>
        </a:p>
      </dgm:t>
    </dgm:pt>
    <dgm:pt modelId="{A7FBC0B5-3DCD-4EB8-AEDD-FEA591411C32}">
      <dgm:prSet/>
      <dgm:spPr/>
      <dgm:t>
        <a:bodyPr/>
        <a:lstStyle/>
        <a:p>
          <a:endParaRPr lang="ru-RU"/>
        </a:p>
      </dgm:t>
    </dgm:pt>
    <dgm:pt modelId="{69C59D91-4516-4AD1-BE71-AD31B73A17D8}" type="parTrans" cxnId="{AA32797E-3371-4042-823A-4D5035AD0D36}">
      <dgm:prSet/>
      <dgm:spPr/>
      <dgm:t>
        <a:bodyPr/>
        <a:lstStyle/>
        <a:p>
          <a:endParaRPr lang="ru-RU"/>
        </a:p>
      </dgm:t>
    </dgm:pt>
    <dgm:pt modelId="{3BD15732-597B-47D5-AE9B-03541C09510C}" type="sibTrans" cxnId="{AA32797E-3371-4042-823A-4D5035AD0D36}">
      <dgm:prSet/>
      <dgm:spPr/>
      <dgm:t>
        <a:bodyPr/>
        <a:lstStyle/>
        <a:p>
          <a:endParaRPr lang="ru-RU"/>
        </a:p>
      </dgm:t>
    </dgm:pt>
    <dgm:pt modelId="{0319B700-BD90-404F-8752-22A1E5616AAB}">
      <dgm:prSet/>
      <dgm:spPr/>
      <dgm:t>
        <a:bodyPr/>
        <a:lstStyle/>
        <a:p>
          <a:endParaRPr lang="ru-RU"/>
        </a:p>
      </dgm:t>
    </dgm:pt>
    <dgm:pt modelId="{060C6655-B7A8-4A78-996D-183A666C80BD}" type="parTrans" cxnId="{CFA33299-7E7B-4A56-86BD-3B617A45B6EC}">
      <dgm:prSet/>
      <dgm:spPr/>
      <dgm:t>
        <a:bodyPr/>
        <a:lstStyle/>
        <a:p>
          <a:endParaRPr lang="ru-RU"/>
        </a:p>
      </dgm:t>
    </dgm:pt>
    <dgm:pt modelId="{68748909-B67A-43F2-81B1-14737C821702}" type="sibTrans" cxnId="{CFA33299-7E7B-4A56-86BD-3B617A45B6EC}">
      <dgm:prSet/>
      <dgm:spPr/>
      <dgm:t>
        <a:bodyPr/>
        <a:lstStyle/>
        <a:p>
          <a:endParaRPr lang="ru-RU"/>
        </a:p>
      </dgm:t>
    </dgm:pt>
    <dgm:pt modelId="{463488CE-5DF6-4CD7-AD40-C9BAEEB3BE4E}">
      <dgm:prSet/>
      <dgm:spPr/>
      <dgm:t>
        <a:bodyPr/>
        <a:lstStyle/>
        <a:p>
          <a:endParaRPr lang="ru-RU"/>
        </a:p>
      </dgm:t>
    </dgm:pt>
    <dgm:pt modelId="{1858BC89-5C08-435F-AEBB-39D2D0289D85}" type="parTrans" cxnId="{286857B8-2967-431E-9ACB-85F0EDB62B69}">
      <dgm:prSet/>
      <dgm:spPr/>
      <dgm:t>
        <a:bodyPr/>
        <a:lstStyle/>
        <a:p>
          <a:endParaRPr lang="ru-RU"/>
        </a:p>
      </dgm:t>
    </dgm:pt>
    <dgm:pt modelId="{03EAB2ED-9306-49B5-95F5-EDC121275D59}" type="sibTrans" cxnId="{286857B8-2967-431E-9ACB-85F0EDB62B69}">
      <dgm:prSet/>
      <dgm:spPr/>
      <dgm:t>
        <a:bodyPr/>
        <a:lstStyle/>
        <a:p>
          <a:endParaRPr lang="ru-RU"/>
        </a:p>
      </dgm:t>
    </dgm:pt>
    <dgm:pt modelId="{01B7FF9F-88F1-4207-8022-7C210EE34C8E}">
      <dgm:prSet/>
      <dgm:spPr/>
      <dgm:t>
        <a:bodyPr/>
        <a:lstStyle/>
        <a:p>
          <a:endParaRPr lang="ru-RU"/>
        </a:p>
      </dgm:t>
    </dgm:pt>
    <dgm:pt modelId="{75C402AE-3995-46B8-8D5B-6D32AABF444D}" type="parTrans" cxnId="{AB08B002-5E41-47EC-A18C-F42ADA3C1439}">
      <dgm:prSet/>
      <dgm:spPr/>
      <dgm:t>
        <a:bodyPr/>
        <a:lstStyle/>
        <a:p>
          <a:endParaRPr lang="ru-RU"/>
        </a:p>
      </dgm:t>
    </dgm:pt>
    <dgm:pt modelId="{E90BE692-4F58-40D4-A7A5-A0413B4937A5}" type="sibTrans" cxnId="{AB08B002-5E41-47EC-A18C-F42ADA3C1439}">
      <dgm:prSet/>
      <dgm:spPr/>
      <dgm:t>
        <a:bodyPr/>
        <a:lstStyle/>
        <a:p>
          <a:endParaRPr lang="ru-RU"/>
        </a:p>
      </dgm:t>
    </dgm:pt>
    <dgm:pt modelId="{AF962861-83C9-4B21-B27E-C5A3E989D9CB}">
      <dgm:prSet/>
      <dgm:spPr/>
      <dgm:t>
        <a:bodyPr/>
        <a:lstStyle/>
        <a:p>
          <a:endParaRPr lang="ru-RU"/>
        </a:p>
      </dgm:t>
    </dgm:pt>
    <dgm:pt modelId="{796415E9-F982-4F86-9A1B-CA67323FB717}" type="parTrans" cxnId="{3016BC8A-AA5A-49BA-9284-B26E735685EA}">
      <dgm:prSet/>
      <dgm:spPr/>
      <dgm:t>
        <a:bodyPr/>
        <a:lstStyle/>
        <a:p>
          <a:endParaRPr lang="ru-RU"/>
        </a:p>
      </dgm:t>
    </dgm:pt>
    <dgm:pt modelId="{5C4EE4DC-FF12-46B8-B727-88F105C423B1}" type="sibTrans" cxnId="{3016BC8A-AA5A-49BA-9284-B26E735685EA}">
      <dgm:prSet/>
      <dgm:spPr/>
      <dgm:t>
        <a:bodyPr/>
        <a:lstStyle/>
        <a:p>
          <a:endParaRPr lang="ru-RU"/>
        </a:p>
      </dgm:t>
    </dgm:pt>
    <dgm:pt modelId="{EF0C3889-416A-4006-95B1-F84738AE9689}">
      <dgm:prSet/>
      <dgm:spPr/>
      <dgm:t>
        <a:bodyPr/>
        <a:lstStyle/>
        <a:p>
          <a:endParaRPr lang="ru-RU"/>
        </a:p>
      </dgm:t>
    </dgm:pt>
    <dgm:pt modelId="{1F9D6456-4FD9-437D-83F0-13A7DDC81B6E}" type="parTrans" cxnId="{E14D5337-98AB-41A3-8935-5705C188A6DD}">
      <dgm:prSet/>
      <dgm:spPr/>
      <dgm:t>
        <a:bodyPr/>
        <a:lstStyle/>
        <a:p>
          <a:endParaRPr lang="ru-RU"/>
        </a:p>
      </dgm:t>
    </dgm:pt>
    <dgm:pt modelId="{C65AD8A8-0826-431A-A27D-132914E1A790}" type="sibTrans" cxnId="{E14D5337-98AB-41A3-8935-5705C188A6DD}">
      <dgm:prSet/>
      <dgm:spPr/>
      <dgm:t>
        <a:bodyPr/>
        <a:lstStyle/>
        <a:p>
          <a:endParaRPr lang="ru-RU"/>
        </a:p>
      </dgm:t>
    </dgm:pt>
    <dgm:pt modelId="{C00A7388-A0F8-402D-A364-44D7193AB32D}">
      <dgm:prSet/>
      <dgm:spPr/>
      <dgm:t>
        <a:bodyPr/>
        <a:lstStyle/>
        <a:p>
          <a:endParaRPr lang="ru-RU"/>
        </a:p>
      </dgm:t>
    </dgm:pt>
    <dgm:pt modelId="{B4386AD5-573E-4E3F-B4A3-A76B26E60893}" type="parTrans" cxnId="{D794BDF8-B423-447A-A931-674705975109}">
      <dgm:prSet/>
      <dgm:spPr/>
      <dgm:t>
        <a:bodyPr/>
        <a:lstStyle/>
        <a:p>
          <a:endParaRPr lang="ru-RU"/>
        </a:p>
      </dgm:t>
    </dgm:pt>
    <dgm:pt modelId="{9A4D4E6D-AC58-4327-B4AB-3893C80346C0}" type="sibTrans" cxnId="{D794BDF8-B423-447A-A931-674705975109}">
      <dgm:prSet/>
      <dgm:spPr/>
      <dgm:t>
        <a:bodyPr/>
        <a:lstStyle/>
        <a:p>
          <a:endParaRPr lang="ru-RU"/>
        </a:p>
      </dgm:t>
    </dgm:pt>
    <dgm:pt modelId="{86904372-C368-4F21-B3C0-D8635854F0F0}">
      <dgm:prSet/>
      <dgm:spPr/>
      <dgm:t>
        <a:bodyPr/>
        <a:lstStyle/>
        <a:p>
          <a:endParaRPr lang="ru-RU"/>
        </a:p>
      </dgm:t>
    </dgm:pt>
    <dgm:pt modelId="{39C432AC-537F-4F41-801B-2AC2B9CC3335}" type="parTrans" cxnId="{E0AE0AE3-802C-4E06-AD67-222ECD043215}">
      <dgm:prSet/>
      <dgm:spPr/>
      <dgm:t>
        <a:bodyPr/>
        <a:lstStyle/>
        <a:p>
          <a:endParaRPr lang="ru-RU"/>
        </a:p>
      </dgm:t>
    </dgm:pt>
    <dgm:pt modelId="{74AEED2D-EDE0-4713-B688-5F94A7A83BB4}" type="sibTrans" cxnId="{E0AE0AE3-802C-4E06-AD67-222ECD043215}">
      <dgm:prSet/>
      <dgm:spPr/>
      <dgm:t>
        <a:bodyPr/>
        <a:lstStyle/>
        <a:p>
          <a:endParaRPr lang="ru-RU"/>
        </a:p>
      </dgm:t>
    </dgm:pt>
    <dgm:pt modelId="{DCA421FE-E6D0-40F9-A9E6-9F91D20DCA18}">
      <dgm:prSet/>
      <dgm:spPr/>
      <dgm:t>
        <a:bodyPr/>
        <a:lstStyle/>
        <a:p>
          <a:endParaRPr lang="ru-RU"/>
        </a:p>
      </dgm:t>
    </dgm:pt>
    <dgm:pt modelId="{633D26E5-F02E-4194-AB69-DD071A58E703}" type="parTrans" cxnId="{B6FDF990-CFFA-4507-BC0B-821BC446B43F}">
      <dgm:prSet/>
      <dgm:spPr/>
      <dgm:t>
        <a:bodyPr/>
        <a:lstStyle/>
        <a:p>
          <a:endParaRPr lang="ru-RU"/>
        </a:p>
      </dgm:t>
    </dgm:pt>
    <dgm:pt modelId="{FEB07F40-4660-4709-A5CC-C12A2AFDADA4}" type="sibTrans" cxnId="{B6FDF990-CFFA-4507-BC0B-821BC446B43F}">
      <dgm:prSet/>
      <dgm:spPr/>
      <dgm:t>
        <a:bodyPr/>
        <a:lstStyle/>
        <a:p>
          <a:endParaRPr lang="ru-RU"/>
        </a:p>
      </dgm:t>
    </dgm:pt>
    <dgm:pt modelId="{37A866E4-56F3-4F22-B144-6FB15546145C}">
      <dgm:prSet/>
      <dgm:spPr/>
      <dgm:t>
        <a:bodyPr/>
        <a:lstStyle/>
        <a:p>
          <a:endParaRPr lang="ru-RU"/>
        </a:p>
      </dgm:t>
    </dgm:pt>
    <dgm:pt modelId="{8A8E9EE3-5EBE-4FA9-9CB3-E59DA5CE20F0}" type="parTrans" cxnId="{3ADF6DCD-9F42-4655-A68A-3015F0D26775}">
      <dgm:prSet/>
      <dgm:spPr/>
      <dgm:t>
        <a:bodyPr/>
        <a:lstStyle/>
        <a:p>
          <a:endParaRPr lang="ru-RU"/>
        </a:p>
      </dgm:t>
    </dgm:pt>
    <dgm:pt modelId="{39E14DFB-FE8A-40C9-8D2D-9948E442C880}" type="sibTrans" cxnId="{3ADF6DCD-9F42-4655-A68A-3015F0D26775}">
      <dgm:prSet/>
      <dgm:spPr/>
      <dgm:t>
        <a:bodyPr/>
        <a:lstStyle/>
        <a:p>
          <a:endParaRPr lang="ru-RU"/>
        </a:p>
      </dgm:t>
    </dgm:pt>
    <dgm:pt modelId="{71B5E2D8-3B5E-4024-AD72-68865B501169}">
      <dgm:prSet/>
      <dgm:spPr/>
      <dgm:t>
        <a:bodyPr/>
        <a:lstStyle/>
        <a:p>
          <a:endParaRPr lang="ru-RU"/>
        </a:p>
      </dgm:t>
    </dgm:pt>
    <dgm:pt modelId="{8BE8A4D7-19A0-4598-ACD1-9FDD49A2307B}" type="parTrans" cxnId="{84439E06-5D17-46A8-A995-CCBCB09706AF}">
      <dgm:prSet/>
      <dgm:spPr/>
      <dgm:t>
        <a:bodyPr/>
        <a:lstStyle/>
        <a:p>
          <a:endParaRPr lang="ru-RU"/>
        </a:p>
      </dgm:t>
    </dgm:pt>
    <dgm:pt modelId="{75F8458F-20D6-429C-A4A3-0D4DB2F09D3A}" type="sibTrans" cxnId="{84439E06-5D17-46A8-A995-CCBCB09706AF}">
      <dgm:prSet/>
      <dgm:spPr/>
      <dgm:t>
        <a:bodyPr/>
        <a:lstStyle/>
        <a:p>
          <a:endParaRPr lang="ru-RU"/>
        </a:p>
      </dgm:t>
    </dgm:pt>
    <dgm:pt modelId="{19F4A8BF-F237-4E1B-9201-7109B8E2E5F6}">
      <dgm:prSet/>
      <dgm:spPr/>
      <dgm:t>
        <a:bodyPr/>
        <a:lstStyle/>
        <a:p>
          <a:endParaRPr lang="ru-RU"/>
        </a:p>
      </dgm:t>
    </dgm:pt>
    <dgm:pt modelId="{C7D5ED71-F543-425B-8D20-848509606D51}" type="parTrans" cxnId="{4AA85E20-B06F-4B68-8A89-C5C4E6AABA4F}">
      <dgm:prSet/>
      <dgm:spPr/>
      <dgm:t>
        <a:bodyPr/>
        <a:lstStyle/>
        <a:p>
          <a:endParaRPr lang="ru-RU"/>
        </a:p>
      </dgm:t>
    </dgm:pt>
    <dgm:pt modelId="{B8803025-6E27-4427-B5D2-96A82C8839BF}" type="sibTrans" cxnId="{4AA85E20-B06F-4B68-8A89-C5C4E6AABA4F}">
      <dgm:prSet/>
      <dgm:spPr/>
      <dgm:t>
        <a:bodyPr/>
        <a:lstStyle/>
        <a:p>
          <a:endParaRPr lang="ru-RU"/>
        </a:p>
      </dgm:t>
    </dgm:pt>
    <dgm:pt modelId="{465DDA18-2158-4306-BC3B-3CE7C135A569}">
      <dgm:prSet/>
      <dgm:spPr/>
      <dgm:t>
        <a:bodyPr/>
        <a:lstStyle/>
        <a:p>
          <a:endParaRPr lang="ru-RU"/>
        </a:p>
      </dgm:t>
    </dgm:pt>
    <dgm:pt modelId="{6C05B9B5-6F07-4D33-9272-0905D5B609A7}" type="parTrans" cxnId="{5B7C6048-D6F6-46FC-90B9-408736900F36}">
      <dgm:prSet/>
      <dgm:spPr/>
      <dgm:t>
        <a:bodyPr/>
        <a:lstStyle/>
        <a:p>
          <a:endParaRPr lang="ru-RU"/>
        </a:p>
      </dgm:t>
    </dgm:pt>
    <dgm:pt modelId="{802841CA-AD16-4312-84FE-87C990B26718}" type="sibTrans" cxnId="{5B7C6048-D6F6-46FC-90B9-408736900F36}">
      <dgm:prSet/>
      <dgm:spPr/>
      <dgm:t>
        <a:bodyPr/>
        <a:lstStyle/>
        <a:p>
          <a:endParaRPr lang="ru-RU"/>
        </a:p>
      </dgm:t>
    </dgm:pt>
    <dgm:pt modelId="{33AFAD82-2524-4FA9-8E3B-62BD102D0528}">
      <dgm:prSet/>
      <dgm:spPr/>
      <dgm:t>
        <a:bodyPr/>
        <a:lstStyle/>
        <a:p>
          <a:endParaRPr lang="ru-RU"/>
        </a:p>
      </dgm:t>
    </dgm:pt>
    <dgm:pt modelId="{A8231304-A705-48E5-AB20-176B58548286}" type="parTrans" cxnId="{FC285A6E-1C83-4B7B-B72C-9D9193FBD2A3}">
      <dgm:prSet/>
      <dgm:spPr/>
      <dgm:t>
        <a:bodyPr/>
        <a:lstStyle/>
        <a:p>
          <a:endParaRPr lang="ru-RU"/>
        </a:p>
      </dgm:t>
    </dgm:pt>
    <dgm:pt modelId="{43A90942-83C4-4274-B01D-D3E712B9FBBC}" type="sibTrans" cxnId="{FC285A6E-1C83-4B7B-B72C-9D9193FBD2A3}">
      <dgm:prSet/>
      <dgm:spPr/>
      <dgm:t>
        <a:bodyPr/>
        <a:lstStyle/>
        <a:p>
          <a:endParaRPr lang="ru-RU"/>
        </a:p>
      </dgm:t>
    </dgm:pt>
    <dgm:pt modelId="{C28AB1F5-FE00-45D5-AE09-24E3C4C2994F}">
      <dgm:prSet/>
      <dgm:spPr/>
      <dgm:t>
        <a:bodyPr/>
        <a:lstStyle/>
        <a:p>
          <a:endParaRPr lang="ru-RU"/>
        </a:p>
      </dgm:t>
    </dgm:pt>
    <dgm:pt modelId="{8F275068-CE1A-4407-A581-C732E74C8C3E}" type="parTrans" cxnId="{A0ED6811-4B25-4014-A489-94C983F55193}">
      <dgm:prSet/>
      <dgm:spPr/>
      <dgm:t>
        <a:bodyPr/>
        <a:lstStyle/>
        <a:p>
          <a:endParaRPr lang="ru-RU"/>
        </a:p>
      </dgm:t>
    </dgm:pt>
    <dgm:pt modelId="{78C5E341-6FFD-44DB-9120-FCEBC6C2CB68}" type="sibTrans" cxnId="{A0ED6811-4B25-4014-A489-94C983F55193}">
      <dgm:prSet/>
      <dgm:spPr/>
      <dgm:t>
        <a:bodyPr/>
        <a:lstStyle/>
        <a:p>
          <a:endParaRPr lang="ru-RU"/>
        </a:p>
      </dgm:t>
    </dgm:pt>
    <dgm:pt modelId="{9B319A1A-D6DE-4035-B203-9A77377482DD}">
      <dgm:prSet/>
      <dgm:spPr/>
      <dgm:t>
        <a:bodyPr/>
        <a:lstStyle/>
        <a:p>
          <a:endParaRPr lang="ru-RU"/>
        </a:p>
      </dgm:t>
    </dgm:pt>
    <dgm:pt modelId="{DA8D331B-52A8-49A5-BDFA-76AA59CF76D3}" type="parTrans" cxnId="{2C124C55-B583-433B-8258-F45F6E1C63C1}">
      <dgm:prSet/>
      <dgm:spPr/>
      <dgm:t>
        <a:bodyPr/>
        <a:lstStyle/>
        <a:p>
          <a:endParaRPr lang="ru-RU"/>
        </a:p>
      </dgm:t>
    </dgm:pt>
    <dgm:pt modelId="{7AFFF52A-1CA3-43A9-98AD-9C905DEF561D}" type="sibTrans" cxnId="{2C124C55-B583-433B-8258-F45F6E1C63C1}">
      <dgm:prSet/>
      <dgm:spPr/>
      <dgm:t>
        <a:bodyPr/>
        <a:lstStyle/>
        <a:p>
          <a:endParaRPr lang="ru-RU"/>
        </a:p>
      </dgm:t>
    </dgm:pt>
    <dgm:pt modelId="{B2115C86-4330-46D6-9975-3DE9382CCF14}">
      <dgm:prSet/>
      <dgm:spPr/>
      <dgm:t>
        <a:bodyPr/>
        <a:lstStyle/>
        <a:p>
          <a:endParaRPr lang="ru-RU"/>
        </a:p>
      </dgm:t>
    </dgm:pt>
    <dgm:pt modelId="{F28390CD-221F-49E3-AD02-B0A30446EDAB}" type="parTrans" cxnId="{79A70207-BE89-42F7-ACB5-20202BB7EE00}">
      <dgm:prSet/>
      <dgm:spPr/>
      <dgm:t>
        <a:bodyPr/>
        <a:lstStyle/>
        <a:p>
          <a:endParaRPr lang="ru-RU"/>
        </a:p>
      </dgm:t>
    </dgm:pt>
    <dgm:pt modelId="{80A1C275-E492-4515-853B-0893C8BCA409}" type="sibTrans" cxnId="{79A70207-BE89-42F7-ACB5-20202BB7EE00}">
      <dgm:prSet/>
      <dgm:spPr/>
      <dgm:t>
        <a:bodyPr/>
        <a:lstStyle/>
        <a:p>
          <a:endParaRPr lang="ru-RU"/>
        </a:p>
      </dgm:t>
    </dgm:pt>
    <dgm:pt modelId="{76C3B2D2-E6FF-44D2-AB6C-217573F38725}">
      <dgm:prSet/>
      <dgm:spPr/>
      <dgm:t>
        <a:bodyPr/>
        <a:lstStyle/>
        <a:p>
          <a:endParaRPr lang="ru-RU"/>
        </a:p>
      </dgm:t>
    </dgm:pt>
    <dgm:pt modelId="{2D2CB672-E550-4AAA-9370-7C5A2D73DF15}" type="parTrans" cxnId="{6415C373-4B2D-40D0-87D1-B88FBB38D834}">
      <dgm:prSet/>
      <dgm:spPr/>
      <dgm:t>
        <a:bodyPr/>
        <a:lstStyle/>
        <a:p>
          <a:endParaRPr lang="ru-RU"/>
        </a:p>
      </dgm:t>
    </dgm:pt>
    <dgm:pt modelId="{BADACE1F-7B08-4EA8-B6ED-E2562DE93E41}" type="sibTrans" cxnId="{6415C373-4B2D-40D0-87D1-B88FBB38D834}">
      <dgm:prSet/>
      <dgm:spPr/>
      <dgm:t>
        <a:bodyPr/>
        <a:lstStyle/>
        <a:p>
          <a:endParaRPr lang="ru-RU"/>
        </a:p>
      </dgm:t>
    </dgm:pt>
    <dgm:pt modelId="{A30682CA-4B22-4AEE-BB9B-2D810753BD9A}">
      <dgm:prSet/>
      <dgm:spPr/>
      <dgm:t>
        <a:bodyPr/>
        <a:lstStyle/>
        <a:p>
          <a:endParaRPr lang="ru-RU"/>
        </a:p>
      </dgm:t>
    </dgm:pt>
    <dgm:pt modelId="{852612FF-EBDD-4B5A-9825-CDF3F82A298A}" type="parTrans" cxnId="{68C6B790-6DF3-4AA5-8DD3-03E28AF35FD3}">
      <dgm:prSet/>
      <dgm:spPr/>
      <dgm:t>
        <a:bodyPr/>
        <a:lstStyle/>
        <a:p>
          <a:endParaRPr lang="ru-RU"/>
        </a:p>
      </dgm:t>
    </dgm:pt>
    <dgm:pt modelId="{867269FE-0585-428F-82E7-D0F9C826C8DB}" type="sibTrans" cxnId="{68C6B790-6DF3-4AA5-8DD3-03E28AF35FD3}">
      <dgm:prSet/>
      <dgm:spPr/>
      <dgm:t>
        <a:bodyPr/>
        <a:lstStyle/>
        <a:p>
          <a:endParaRPr lang="ru-RU"/>
        </a:p>
      </dgm:t>
    </dgm:pt>
    <dgm:pt modelId="{6C9A46A1-9027-4617-B5D8-6F306BF65D43}" type="pres">
      <dgm:prSet presAssocID="{2345D958-6296-429F-B5F2-405245F15E2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BB0D5F-0FC9-40F2-B81A-3F575C7464BD}" type="pres">
      <dgm:prSet presAssocID="{74C7F3AC-6FAE-4E69-B70D-20BD1FAF32DA}" presName="centerShape" presStyleLbl="node0" presStyleIdx="0" presStyleCnt="1" custScaleX="214048" custScaleY="177688" custLinFactNeighborX="-1291" custLinFactNeighborY="-4953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B9C40AB-A3A6-4E8D-8601-D9DB69EF4866}" type="pres">
      <dgm:prSet presAssocID="{7E5D43CA-80BB-4D4F-9B7E-9C89AC74F0E6}" presName="parTrans" presStyleLbl="bgSibTrans2D1" presStyleIdx="0" presStyleCnt="7" custScaleX="99519" custLinFactNeighborX="-11177" custLinFactNeighborY="8636"/>
      <dgm:spPr/>
      <dgm:t>
        <a:bodyPr/>
        <a:lstStyle/>
        <a:p>
          <a:endParaRPr lang="ru-RU"/>
        </a:p>
      </dgm:t>
    </dgm:pt>
    <dgm:pt modelId="{B651FBE4-EC34-4AC6-8B08-EB61E5A30B97}" type="pres">
      <dgm:prSet presAssocID="{74AB7AC3-3139-4AC7-8206-F170050123B2}" presName="node" presStyleLbl="node1" presStyleIdx="0" presStyleCnt="7" custFlipHor="1" custScaleX="92504" custScaleY="57390" custRadScaleRad="95586" custRadScaleInc="594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6D0BB-D47B-4C36-9091-9BFEF884637F}" type="pres">
      <dgm:prSet presAssocID="{A9A411BB-7FE4-40FA-AF64-5A9E0CF4E44B}" presName="parTrans" presStyleLbl="bgSibTrans2D1" presStyleIdx="1" presStyleCnt="7" custScaleX="77487" custLinFactNeighborX="2416" custLinFactNeighborY="-10386"/>
      <dgm:spPr/>
      <dgm:t>
        <a:bodyPr/>
        <a:lstStyle/>
        <a:p>
          <a:endParaRPr lang="ru-RU"/>
        </a:p>
      </dgm:t>
    </dgm:pt>
    <dgm:pt modelId="{A9E4A89A-3F03-43F5-9CFF-6E399B87CB51}" type="pres">
      <dgm:prSet presAssocID="{A22C8ACB-9D2D-46DF-ACEB-CF48CC7898C2}" presName="node" presStyleLbl="node1" presStyleIdx="1" presStyleCnt="7" custScaleY="41477" custRadScaleRad="104279" custRadScaleInc="115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21D47-A72E-48B4-B69A-90476CADECC8}" type="pres">
      <dgm:prSet presAssocID="{7EC57300-D2F8-4CD4-8D40-022B7D2F77DE}" presName="parTrans" presStyleLbl="bgSibTrans2D1" presStyleIdx="2" presStyleCnt="7" custScaleX="112140" custLinFactNeighborX="1837" custLinFactNeighborY="-4627"/>
      <dgm:spPr/>
      <dgm:t>
        <a:bodyPr/>
        <a:lstStyle/>
        <a:p>
          <a:endParaRPr lang="ru-RU"/>
        </a:p>
      </dgm:t>
    </dgm:pt>
    <dgm:pt modelId="{2865D9F4-EF4D-44B0-87B9-19A55022300A}" type="pres">
      <dgm:prSet presAssocID="{B7CDCD1D-FBBD-4C96-99A9-A04E5023ED7F}" presName="node" presStyleLbl="node1" presStyleIdx="2" presStyleCnt="7" custScaleY="49197" custRadScaleRad="99917" custRadScaleInc="108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D58F3-D76E-44A7-B115-B336C8E112B4}" type="pres">
      <dgm:prSet presAssocID="{F92B2E02-6120-4368-96F4-D915302E2D57}" presName="parTrans" presStyleLbl="bgSibTrans2D1" presStyleIdx="3" presStyleCnt="7" custScaleX="42878" custLinFactNeighborX="17809" custLinFactNeighborY="-12817"/>
      <dgm:spPr/>
      <dgm:t>
        <a:bodyPr/>
        <a:lstStyle/>
        <a:p>
          <a:endParaRPr lang="ru-RU"/>
        </a:p>
      </dgm:t>
    </dgm:pt>
    <dgm:pt modelId="{460485B7-611A-461A-B0A4-4E7A34BBDC8A}" type="pres">
      <dgm:prSet presAssocID="{B4F3644A-3BF8-443E-A7E8-AC1A729A25F1}" presName="node" presStyleLbl="node1" presStyleIdx="3" presStyleCnt="7" custScaleY="56580" custRadScaleRad="108469" custRadScaleInc="-192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2C128-3D09-4AFC-A0BF-2B7A55BB5F7F}" type="pres">
      <dgm:prSet presAssocID="{5277829E-E1CC-443A-96F1-A4574AD5412F}" presName="parTrans" presStyleLbl="bgSibTrans2D1" presStyleIdx="4" presStyleCnt="7" custScaleX="77525" custLinFactNeighborX="-6292" custLinFactNeighborY="-47962"/>
      <dgm:spPr/>
      <dgm:t>
        <a:bodyPr/>
        <a:lstStyle/>
        <a:p>
          <a:endParaRPr lang="ru-RU"/>
        </a:p>
      </dgm:t>
    </dgm:pt>
    <dgm:pt modelId="{A4FCE411-A84F-4C89-9236-89F92F3450BF}" type="pres">
      <dgm:prSet presAssocID="{783BA801-2D05-463E-B583-E2329120D51B}" presName="node" presStyleLbl="node1" presStyleIdx="4" presStyleCnt="7" custScaleX="100480" custScaleY="59191" custRadScaleRad="105721" custRadScaleInc="73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40967-8CA1-47EC-A063-255317E3A7AE}" type="pres">
      <dgm:prSet presAssocID="{115E8213-773F-4897-87AC-1B8F8D56D454}" presName="parTrans" presStyleLbl="bgSibTrans2D1" presStyleIdx="5" presStyleCnt="7" custScaleX="61305" custLinFactNeighborX="24582" custLinFactNeighborY="6296"/>
      <dgm:spPr/>
      <dgm:t>
        <a:bodyPr/>
        <a:lstStyle/>
        <a:p>
          <a:endParaRPr lang="ru-RU"/>
        </a:p>
      </dgm:t>
    </dgm:pt>
    <dgm:pt modelId="{EEE4D6EB-A8D8-4CD3-9556-53DFD9102AF9}" type="pres">
      <dgm:prSet presAssocID="{5A4ABC80-D744-4765-807C-0C3F3D472410}" presName="node" presStyleLbl="node1" presStyleIdx="5" presStyleCnt="7" custScaleX="92127" custScaleY="57407" custRadScaleRad="101868" custRadScaleInc="-489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DCDFC-B85C-4F94-B967-AED5792C5C75}" type="pres">
      <dgm:prSet presAssocID="{31CE4130-DE58-4967-A5EC-2BE9CE19CE7E}" presName="parTrans" presStyleLbl="bgSibTrans2D1" presStyleIdx="6" presStyleCnt="7" custScaleX="90105" custLinFactNeighborX="2559" custLinFactNeighborY="-15793"/>
      <dgm:spPr/>
      <dgm:t>
        <a:bodyPr/>
        <a:lstStyle/>
        <a:p>
          <a:endParaRPr lang="ru-RU"/>
        </a:p>
      </dgm:t>
    </dgm:pt>
    <dgm:pt modelId="{E7E72CD1-9DD0-4081-9C1D-C54802FED88B}" type="pres">
      <dgm:prSet presAssocID="{D423496A-1835-464B-9797-C33F545C564B}" presName="node" presStyleLbl="node1" presStyleIdx="6" presStyleCnt="7" custScaleY="40569" custRadScaleRad="100646" custRadScaleInc="-245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BB361B-8D22-4894-99AE-2F3748051534}" srcId="{74C7F3AC-6FAE-4E69-B70D-20BD1FAF32DA}" destId="{D423496A-1835-464B-9797-C33F545C564B}" srcOrd="6" destOrd="0" parTransId="{31CE4130-DE58-4967-A5EC-2BE9CE19CE7E}" sibTransId="{9D665697-DED0-471B-B950-52703EFED271}"/>
    <dgm:cxn modelId="{15160E27-8C99-4A42-B116-9D06851712F0}" type="presOf" srcId="{74AB7AC3-3139-4AC7-8206-F170050123B2}" destId="{B651FBE4-EC34-4AC6-8B08-EB61E5A30B97}" srcOrd="0" destOrd="0" presId="urn:microsoft.com/office/officeart/2005/8/layout/radial4"/>
    <dgm:cxn modelId="{04C5C638-5B77-4420-8E61-E3E06B57D6A0}" type="presOf" srcId="{7EC57300-D2F8-4CD4-8D40-022B7D2F77DE}" destId="{6BA21D47-A72E-48B4-B69A-90476CADECC8}" srcOrd="0" destOrd="0" presId="urn:microsoft.com/office/officeart/2005/8/layout/radial4"/>
    <dgm:cxn modelId="{FC285A6E-1C83-4B7B-B72C-9D9193FBD2A3}" srcId="{2345D958-6296-429F-B5F2-405245F15E2F}" destId="{33AFAD82-2524-4FA9-8E3B-62BD102D0528}" srcOrd="7" destOrd="0" parTransId="{A8231304-A705-48E5-AB20-176B58548286}" sibTransId="{43A90942-83C4-4274-B01D-D3E712B9FBBC}"/>
    <dgm:cxn modelId="{B6FDF990-CFFA-4507-BC0B-821BC446B43F}" srcId="{2345D958-6296-429F-B5F2-405245F15E2F}" destId="{DCA421FE-E6D0-40F9-A9E6-9F91D20DCA18}" srcOrd="2" destOrd="0" parTransId="{633D26E5-F02E-4194-AB69-DD071A58E703}" sibTransId="{FEB07F40-4660-4709-A5CC-C12A2AFDADA4}"/>
    <dgm:cxn modelId="{0C554763-038C-49EA-8550-97C2FD85BCB3}" srcId="{2345D958-6296-429F-B5F2-405245F15E2F}" destId="{B577FEAE-DAF8-4B3C-A3E2-30C5E58E8BC3}" srcOrd="13" destOrd="0" parTransId="{D955FB2F-4E66-4102-8758-3E2496B0158C}" sibTransId="{68E7FA74-023E-47A2-AEC0-AAD9EAAF50E1}"/>
    <dgm:cxn modelId="{3B841842-B124-4267-8F48-7DFA4A63984D}" type="presOf" srcId="{2345D958-6296-429F-B5F2-405245F15E2F}" destId="{6C9A46A1-9027-4617-B5D8-6F306BF65D43}" srcOrd="0" destOrd="0" presId="urn:microsoft.com/office/officeart/2005/8/layout/radial4"/>
    <dgm:cxn modelId="{D794BDF8-B423-447A-A931-674705975109}" srcId="{2345D958-6296-429F-B5F2-405245F15E2F}" destId="{C00A7388-A0F8-402D-A364-44D7193AB32D}" srcOrd="24" destOrd="0" parTransId="{B4386AD5-573E-4E3F-B4A3-A76B26E60893}" sibTransId="{9A4D4E6D-AC58-4327-B4AB-3893C80346C0}"/>
    <dgm:cxn modelId="{84439E06-5D17-46A8-A995-CCBCB09706AF}" srcId="{2345D958-6296-429F-B5F2-405245F15E2F}" destId="{71B5E2D8-3B5E-4024-AD72-68865B501169}" srcOrd="4" destOrd="0" parTransId="{8BE8A4D7-19A0-4598-ACD1-9FDD49A2307B}" sibTransId="{75F8458F-20D6-429C-A4A3-0D4DB2F09D3A}"/>
    <dgm:cxn modelId="{FC7F36CA-66AF-4F8C-BD21-81411A103DB6}" type="presOf" srcId="{5A4ABC80-D744-4765-807C-0C3F3D472410}" destId="{EEE4D6EB-A8D8-4CD3-9556-53DFD9102AF9}" srcOrd="0" destOrd="0" presId="urn:microsoft.com/office/officeart/2005/8/layout/radial4"/>
    <dgm:cxn modelId="{A0ED6811-4B25-4014-A489-94C983F55193}" srcId="{2345D958-6296-429F-B5F2-405245F15E2F}" destId="{C28AB1F5-FE00-45D5-AE09-24E3C4C2994F}" srcOrd="8" destOrd="0" parTransId="{8F275068-CE1A-4407-A581-C732E74C8C3E}" sibTransId="{78C5E341-6FFD-44DB-9120-FCEBC6C2CB68}"/>
    <dgm:cxn modelId="{E55A4A44-07CF-4724-8634-A4EA2F28E3C3}" srcId="{74C7F3AC-6FAE-4E69-B70D-20BD1FAF32DA}" destId="{74AB7AC3-3139-4AC7-8206-F170050123B2}" srcOrd="0" destOrd="0" parTransId="{7E5D43CA-80BB-4D4F-9B7E-9C89AC74F0E6}" sibTransId="{2585D793-C55C-42C0-AE9E-6523F891447E}"/>
    <dgm:cxn modelId="{A71BADD0-FED4-4A24-B5AF-FD49C18A53EB}" type="presOf" srcId="{B4F3644A-3BF8-443E-A7E8-AC1A729A25F1}" destId="{460485B7-611A-461A-B0A4-4E7A34BBDC8A}" srcOrd="0" destOrd="0" presId="urn:microsoft.com/office/officeart/2005/8/layout/radial4"/>
    <dgm:cxn modelId="{4AA85E20-B06F-4B68-8A89-C5C4E6AABA4F}" srcId="{2345D958-6296-429F-B5F2-405245F15E2F}" destId="{19F4A8BF-F237-4E1B-9201-7109B8E2E5F6}" srcOrd="5" destOrd="0" parTransId="{C7D5ED71-F543-425B-8D20-848509606D51}" sibTransId="{B8803025-6E27-4427-B5D2-96A82C8839BF}"/>
    <dgm:cxn modelId="{B22B6B36-0234-4E2E-AAD9-C5E2D5D4A95C}" type="presOf" srcId="{B7CDCD1D-FBBD-4C96-99A9-A04E5023ED7F}" destId="{2865D9F4-EF4D-44B0-87B9-19A55022300A}" srcOrd="0" destOrd="0" presId="urn:microsoft.com/office/officeart/2005/8/layout/radial4"/>
    <dgm:cxn modelId="{2C124C55-B583-433B-8258-F45F6E1C63C1}" srcId="{2345D958-6296-429F-B5F2-405245F15E2F}" destId="{9B319A1A-D6DE-4035-B203-9A77377482DD}" srcOrd="9" destOrd="0" parTransId="{DA8D331B-52A8-49A5-BDFA-76AA59CF76D3}" sibTransId="{7AFFF52A-1CA3-43A9-98AD-9C905DEF561D}"/>
    <dgm:cxn modelId="{541F9E30-0AD9-4A9B-94B0-59812B2E6B38}" type="presOf" srcId="{783BA801-2D05-463E-B583-E2329120D51B}" destId="{A4FCE411-A84F-4C89-9236-89F92F3450BF}" srcOrd="0" destOrd="0" presId="urn:microsoft.com/office/officeart/2005/8/layout/radial4"/>
    <dgm:cxn modelId="{BF9D00D8-BCA4-4B74-BB0C-ABD99C8532D5}" type="presOf" srcId="{115E8213-773F-4897-87AC-1B8F8D56D454}" destId="{66640967-8CA1-47EC-A063-255317E3A7AE}" srcOrd="0" destOrd="0" presId="urn:microsoft.com/office/officeart/2005/8/layout/radial4"/>
    <dgm:cxn modelId="{AB08B002-5E41-47EC-A18C-F42ADA3C1439}" srcId="{2345D958-6296-429F-B5F2-405245F15E2F}" destId="{01B7FF9F-88F1-4207-8022-7C210EE34C8E}" srcOrd="21" destOrd="0" parTransId="{75C402AE-3995-46B8-8D5B-6D32AABF444D}" sibTransId="{E90BE692-4F58-40D4-A7A5-A0413B4937A5}"/>
    <dgm:cxn modelId="{3D49DA52-F913-443C-8D16-A6B4E43DD342}" srcId="{74C7F3AC-6FAE-4E69-B70D-20BD1FAF32DA}" destId="{B4F3644A-3BF8-443E-A7E8-AC1A729A25F1}" srcOrd="3" destOrd="0" parTransId="{F92B2E02-6120-4368-96F4-D915302E2D57}" sibTransId="{6932D20E-5A49-445F-B017-FFEB2D5DCF8F}"/>
    <dgm:cxn modelId="{5B7C6048-D6F6-46FC-90B9-408736900F36}" srcId="{2345D958-6296-429F-B5F2-405245F15E2F}" destId="{465DDA18-2158-4306-BC3B-3CE7C135A569}" srcOrd="6" destOrd="0" parTransId="{6C05B9B5-6F07-4D33-9272-0905D5B609A7}" sibTransId="{802841CA-AD16-4312-84FE-87C990B26718}"/>
    <dgm:cxn modelId="{286857B8-2967-431E-9ACB-85F0EDB62B69}" srcId="{2345D958-6296-429F-B5F2-405245F15E2F}" destId="{463488CE-5DF6-4CD7-AD40-C9BAEEB3BE4E}" srcOrd="20" destOrd="0" parTransId="{1858BC89-5C08-435F-AEBB-39D2D0289D85}" sibTransId="{03EAB2ED-9306-49B5-95F5-EDC121275D59}"/>
    <dgm:cxn modelId="{CFA33299-7E7B-4A56-86BD-3B617A45B6EC}" srcId="{2345D958-6296-429F-B5F2-405245F15E2F}" destId="{0319B700-BD90-404F-8752-22A1E5616AAB}" srcOrd="19" destOrd="0" parTransId="{060C6655-B7A8-4A78-996D-183A666C80BD}" sibTransId="{68748909-B67A-43F2-81B1-14737C821702}"/>
    <dgm:cxn modelId="{03C6961E-384F-4F4A-AD43-36A659C9ACEC}" srcId="{2345D958-6296-429F-B5F2-405245F15E2F}" destId="{AD7523EF-44AD-4D6C-8D72-11CBDDD9FE55}" srcOrd="14" destOrd="0" parTransId="{820C99E3-A10A-4F3D-92F4-8ADFBA742DEB}" sibTransId="{4F22E50F-147C-4BF8-99E8-64462E032A6D}"/>
    <dgm:cxn modelId="{DC777770-1F61-4743-8BEA-58F282E0E576}" srcId="{2345D958-6296-429F-B5F2-405245F15E2F}" destId="{74C7F3AC-6FAE-4E69-B70D-20BD1FAF32DA}" srcOrd="0" destOrd="0" parTransId="{AD3A72A9-5C54-480A-8894-F074D2FA6801}" sibTransId="{B3746E0D-292F-4885-9577-A4BD31B4CB36}"/>
    <dgm:cxn modelId="{17B9BD5E-A26C-46CB-9007-79A4CB7D5A55}" srcId="{74C7F3AC-6FAE-4E69-B70D-20BD1FAF32DA}" destId="{783BA801-2D05-463E-B583-E2329120D51B}" srcOrd="4" destOrd="0" parTransId="{5277829E-E1CC-443A-96F1-A4574AD5412F}" sibTransId="{5EBD66C4-F3DB-4FAC-9E52-C53CF7743C3A}"/>
    <dgm:cxn modelId="{68C6B790-6DF3-4AA5-8DD3-03E28AF35FD3}" srcId="{2345D958-6296-429F-B5F2-405245F15E2F}" destId="{A30682CA-4B22-4AEE-BB9B-2D810753BD9A}" srcOrd="12" destOrd="0" parTransId="{852612FF-EBDD-4B5A-9825-CDF3F82A298A}" sibTransId="{867269FE-0585-428F-82E7-D0F9C826C8DB}"/>
    <dgm:cxn modelId="{E14D5337-98AB-41A3-8935-5705C188A6DD}" srcId="{2345D958-6296-429F-B5F2-405245F15E2F}" destId="{EF0C3889-416A-4006-95B1-F84738AE9689}" srcOrd="23" destOrd="0" parTransId="{1F9D6456-4FD9-437D-83F0-13A7DDC81B6E}" sibTransId="{C65AD8A8-0826-431A-A27D-132914E1A790}"/>
    <dgm:cxn modelId="{D946D2B7-3C78-4D5A-BD4D-19B10DFDBD3A}" type="presOf" srcId="{A9A411BB-7FE4-40FA-AF64-5A9E0CF4E44B}" destId="{8A86D0BB-D47B-4C36-9091-9BFEF884637F}" srcOrd="0" destOrd="0" presId="urn:microsoft.com/office/officeart/2005/8/layout/radial4"/>
    <dgm:cxn modelId="{532A7A85-F5E2-43FF-9B2A-A7AC8159131B}" srcId="{2345D958-6296-429F-B5F2-405245F15E2F}" destId="{C1F8F638-E63A-47D5-95D9-543CBAE956EB}" srcOrd="17" destOrd="0" parTransId="{2B2DAB3C-C7DF-45FB-84A5-3A2D8DB32D83}" sibTransId="{3F2B5118-66C6-4499-B210-2A2F70B599CE}"/>
    <dgm:cxn modelId="{91FE87A6-22F2-40C5-B34A-FB83CFAEC9D4}" srcId="{74C7F3AC-6FAE-4E69-B70D-20BD1FAF32DA}" destId="{B7CDCD1D-FBBD-4C96-99A9-A04E5023ED7F}" srcOrd="2" destOrd="0" parTransId="{7EC57300-D2F8-4CD4-8D40-022B7D2F77DE}" sibTransId="{AC789B38-E007-4004-BC0B-787F13C29F93}"/>
    <dgm:cxn modelId="{3ADF6DCD-9F42-4655-A68A-3015F0D26775}" srcId="{2345D958-6296-429F-B5F2-405245F15E2F}" destId="{37A866E4-56F3-4F22-B144-6FB15546145C}" srcOrd="3" destOrd="0" parTransId="{8A8E9EE3-5EBE-4FA9-9CB3-E59DA5CE20F0}" sibTransId="{39E14DFB-FE8A-40C9-8D2D-9948E442C880}"/>
    <dgm:cxn modelId="{3016BC8A-AA5A-49BA-9284-B26E735685EA}" srcId="{2345D958-6296-429F-B5F2-405245F15E2F}" destId="{AF962861-83C9-4B21-B27E-C5A3E989D9CB}" srcOrd="22" destOrd="0" parTransId="{796415E9-F982-4F86-9A1B-CA67323FB717}" sibTransId="{5C4EE4DC-FF12-46B8-B727-88F105C423B1}"/>
    <dgm:cxn modelId="{7C68C937-BB8F-4B04-A406-808AABACF6CD}" srcId="{2345D958-6296-429F-B5F2-405245F15E2F}" destId="{9710871C-427F-4C83-998A-A7D83AE3C7A4}" srcOrd="15" destOrd="0" parTransId="{873817B6-3F1B-4F87-9439-FDD27FF3A6D5}" sibTransId="{CE977E29-8C22-4499-ADA7-B79501BC11F0}"/>
    <dgm:cxn modelId="{6415C373-4B2D-40D0-87D1-B88FBB38D834}" srcId="{2345D958-6296-429F-B5F2-405245F15E2F}" destId="{76C3B2D2-E6FF-44D2-AB6C-217573F38725}" srcOrd="11" destOrd="0" parTransId="{2D2CB672-E550-4AAA-9370-7C5A2D73DF15}" sibTransId="{BADACE1F-7B08-4EA8-B6ED-E2562DE93E41}"/>
    <dgm:cxn modelId="{DE4EE6C2-EB32-474A-A31F-ECAE80C2DB67}" type="presOf" srcId="{A22C8ACB-9D2D-46DF-ACEB-CF48CC7898C2}" destId="{A9E4A89A-3F03-43F5-9CFF-6E399B87CB51}" srcOrd="0" destOrd="0" presId="urn:microsoft.com/office/officeart/2005/8/layout/radial4"/>
    <dgm:cxn modelId="{79A70207-BE89-42F7-ACB5-20202BB7EE00}" srcId="{2345D958-6296-429F-B5F2-405245F15E2F}" destId="{B2115C86-4330-46D6-9975-3DE9382CCF14}" srcOrd="10" destOrd="0" parTransId="{F28390CD-221F-49E3-AD02-B0A30446EDAB}" sibTransId="{80A1C275-E492-4515-853B-0893C8BCA409}"/>
    <dgm:cxn modelId="{E0AE0AE3-802C-4E06-AD67-222ECD043215}" srcId="{2345D958-6296-429F-B5F2-405245F15E2F}" destId="{86904372-C368-4F21-B3C0-D8635854F0F0}" srcOrd="1" destOrd="0" parTransId="{39C432AC-537F-4F41-801B-2AC2B9CC3335}" sibTransId="{74AEED2D-EDE0-4713-B688-5F94A7A83BB4}"/>
    <dgm:cxn modelId="{28170890-98F2-4EAD-9531-B80155334D10}" srcId="{2345D958-6296-429F-B5F2-405245F15E2F}" destId="{E068198E-D573-4765-AAC2-7B60312405AD}" srcOrd="16" destOrd="0" parTransId="{4AD3EA78-FCF9-439E-9A45-51EF1A66FFE8}" sibTransId="{3FF10E43-8B70-45DD-9D87-228D9FFCC786}"/>
    <dgm:cxn modelId="{96124B52-A027-4886-88FA-E05FEB91172B}" type="presOf" srcId="{7E5D43CA-80BB-4D4F-9B7E-9C89AC74F0E6}" destId="{FB9C40AB-A3A6-4E8D-8601-D9DB69EF4866}" srcOrd="0" destOrd="0" presId="urn:microsoft.com/office/officeart/2005/8/layout/radial4"/>
    <dgm:cxn modelId="{E1A3CFB8-55D8-40F9-B8EC-68B5B4666870}" type="presOf" srcId="{5277829E-E1CC-443A-96F1-A4574AD5412F}" destId="{7AC2C128-3D09-4AFC-A0BF-2B7A55BB5F7F}" srcOrd="0" destOrd="0" presId="urn:microsoft.com/office/officeart/2005/8/layout/radial4"/>
    <dgm:cxn modelId="{9A07B17A-17C6-4140-9467-0A1D48E36C70}" type="presOf" srcId="{F92B2E02-6120-4368-96F4-D915302E2D57}" destId="{4C6D58F3-D76E-44A7-B115-B336C8E112B4}" srcOrd="0" destOrd="0" presId="urn:microsoft.com/office/officeart/2005/8/layout/radial4"/>
    <dgm:cxn modelId="{EF570C49-75AC-4C80-95D1-7E543995FFFE}" type="presOf" srcId="{D423496A-1835-464B-9797-C33F545C564B}" destId="{E7E72CD1-9DD0-4081-9C1D-C54802FED88B}" srcOrd="0" destOrd="0" presId="urn:microsoft.com/office/officeart/2005/8/layout/radial4"/>
    <dgm:cxn modelId="{95F00CC6-3DAB-48D8-8618-C3C2198E952D}" srcId="{74C7F3AC-6FAE-4E69-B70D-20BD1FAF32DA}" destId="{5A4ABC80-D744-4765-807C-0C3F3D472410}" srcOrd="5" destOrd="0" parTransId="{115E8213-773F-4897-87AC-1B8F8D56D454}" sibTransId="{A00A16D1-07D3-4153-848E-87D5FD2AB4CD}"/>
    <dgm:cxn modelId="{F6373A91-2596-461B-B270-7C5DD76882D7}" type="presOf" srcId="{31CE4130-DE58-4967-A5EC-2BE9CE19CE7E}" destId="{AEFDCDFC-B85C-4F94-B967-AED5792C5C75}" srcOrd="0" destOrd="0" presId="urn:microsoft.com/office/officeart/2005/8/layout/radial4"/>
    <dgm:cxn modelId="{C6C0C151-E90C-427C-BA4D-51482411B10C}" srcId="{74C7F3AC-6FAE-4E69-B70D-20BD1FAF32DA}" destId="{A22C8ACB-9D2D-46DF-ACEB-CF48CC7898C2}" srcOrd="1" destOrd="0" parTransId="{A9A411BB-7FE4-40FA-AF64-5A9E0CF4E44B}" sibTransId="{D08E7B8A-D7FA-453A-A69B-7C3B1CA7E744}"/>
    <dgm:cxn modelId="{1AE80189-FB0A-404B-919D-E2DF8531DF46}" type="presOf" srcId="{74C7F3AC-6FAE-4E69-B70D-20BD1FAF32DA}" destId="{8DBB0D5F-0FC9-40F2-B81A-3F575C7464BD}" srcOrd="0" destOrd="0" presId="urn:microsoft.com/office/officeart/2005/8/layout/radial4"/>
    <dgm:cxn modelId="{AA32797E-3371-4042-823A-4D5035AD0D36}" srcId="{2345D958-6296-429F-B5F2-405245F15E2F}" destId="{A7FBC0B5-3DCD-4EB8-AEDD-FEA591411C32}" srcOrd="18" destOrd="0" parTransId="{69C59D91-4516-4AD1-BE71-AD31B73A17D8}" sibTransId="{3BD15732-597B-47D5-AE9B-03541C09510C}"/>
    <dgm:cxn modelId="{584E51A2-A3BB-4C75-952F-0F21C0C811A4}" type="presParOf" srcId="{6C9A46A1-9027-4617-B5D8-6F306BF65D43}" destId="{8DBB0D5F-0FC9-40F2-B81A-3F575C7464BD}" srcOrd="0" destOrd="0" presId="urn:microsoft.com/office/officeart/2005/8/layout/radial4"/>
    <dgm:cxn modelId="{643A0EC0-3DA1-4CB9-87BB-FA579E6381B5}" type="presParOf" srcId="{6C9A46A1-9027-4617-B5D8-6F306BF65D43}" destId="{FB9C40AB-A3A6-4E8D-8601-D9DB69EF4866}" srcOrd="1" destOrd="0" presId="urn:microsoft.com/office/officeart/2005/8/layout/radial4"/>
    <dgm:cxn modelId="{E491FB2E-9337-45E9-BAD8-7D9CA0E6C105}" type="presParOf" srcId="{6C9A46A1-9027-4617-B5D8-6F306BF65D43}" destId="{B651FBE4-EC34-4AC6-8B08-EB61E5A30B97}" srcOrd="2" destOrd="0" presId="urn:microsoft.com/office/officeart/2005/8/layout/radial4"/>
    <dgm:cxn modelId="{5E81889A-11B5-4786-A053-DC95F29FE36D}" type="presParOf" srcId="{6C9A46A1-9027-4617-B5D8-6F306BF65D43}" destId="{8A86D0BB-D47B-4C36-9091-9BFEF884637F}" srcOrd="3" destOrd="0" presId="urn:microsoft.com/office/officeart/2005/8/layout/radial4"/>
    <dgm:cxn modelId="{0249BA5C-94C8-4120-8C78-5C3E49CE9B8A}" type="presParOf" srcId="{6C9A46A1-9027-4617-B5D8-6F306BF65D43}" destId="{A9E4A89A-3F03-43F5-9CFF-6E399B87CB51}" srcOrd="4" destOrd="0" presId="urn:microsoft.com/office/officeart/2005/8/layout/radial4"/>
    <dgm:cxn modelId="{32393A11-EF6B-4C3D-B0FC-1D0362770769}" type="presParOf" srcId="{6C9A46A1-9027-4617-B5D8-6F306BF65D43}" destId="{6BA21D47-A72E-48B4-B69A-90476CADECC8}" srcOrd="5" destOrd="0" presId="urn:microsoft.com/office/officeart/2005/8/layout/radial4"/>
    <dgm:cxn modelId="{2F6FB9B8-0378-4BDA-9154-BD6019258852}" type="presParOf" srcId="{6C9A46A1-9027-4617-B5D8-6F306BF65D43}" destId="{2865D9F4-EF4D-44B0-87B9-19A55022300A}" srcOrd="6" destOrd="0" presId="urn:microsoft.com/office/officeart/2005/8/layout/radial4"/>
    <dgm:cxn modelId="{3FD7C94A-D16A-4E2F-9E51-6B8D1CF6C4EA}" type="presParOf" srcId="{6C9A46A1-9027-4617-B5D8-6F306BF65D43}" destId="{4C6D58F3-D76E-44A7-B115-B336C8E112B4}" srcOrd="7" destOrd="0" presId="urn:microsoft.com/office/officeart/2005/8/layout/radial4"/>
    <dgm:cxn modelId="{2F1C1389-F394-4E01-BA20-548A69F569B8}" type="presParOf" srcId="{6C9A46A1-9027-4617-B5D8-6F306BF65D43}" destId="{460485B7-611A-461A-B0A4-4E7A34BBDC8A}" srcOrd="8" destOrd="0" presId="urn:microsoft.com/office/officeart/2005/8/layout/radial4"/>
    <dgm:cxn modelId="{4736450B-AE39-4BB2-8199-777101737BA9}" type="presParOf" srcId="{6C9A46A1-9027-4617-B5D8-6F306BF65D43}" destId="{7AC2C128-3D09-4AFC-A0BF-2B7A55BB5F7F}" srcOrd="9" destOrd="0" presId="urn:microsoft.com/office/officeart/2005/8/layout/radial4"/>
    <dgm:cxn modelId="{8DFEF5D2-274C-44D4-BC5B-B4002F78656E}" type="presParOf" srcId="{6C9A46A1-9027-4617-B5D8-6F306BF65D43}" destId="{A4FCE411-A84F-4C89-9236-89F92F3450BF}" srcOrd="10" destOrd="0" presId="urn:microsoft.com/office/officeart/2005/8/layout/radial4"/>
    <dgm:cxn modelId="{E1968CE7-6B04-4A33-89C9-C9C20D07186E}" type="presParOf" srcId="{6C9A46A1-9027-4617-B5D8-6F306BF65D43}" destId="{66640967-8CA1-47EC-A063-255317E3A7AE}" srcOrd="11" destOrd="0" presId="urn:microsoft.com/office/officeart/2005/8/layout/radial4"/>
    <dgm:cxn modelId="{B5415F5E-7FB7-4AFC-BEBA-17D0138F4D9A}" type="presParOf" srcId="{6C9A46A1-9027-4617-B5D8-6F306BF65D43}" destId="{EEE4D6EB-A8D8-4CD3-9556-53DFD9102AF9}" srcOrd="12" destOrd="0" presId="urn:microsoft.com/office/officeart/2005/8/layout/radial4"/>
    <dgm:cxn modelId="{C6CCAB5A-E332-42F6-A1BD-06B1F88EE851}" type="presParOf" srcId="{6C9A46A1-9027-4617-B5D8-6F306BF65D43}" destId="{AEFDCDFC-B85C-4F94-B967-AED5792C5C75}" srcOrd="13" destOrd="0" presId="urn:microsoft.com/office/officeart/2005/8/layout/radial4"/>
    <dgm:cxn modelId="{2B76CD40-CE71-409A-9662-0A4A32EF9E0E}" type="presParOf" srcId="{6C9A46A1-9027-4617-B5D8-6F306BF65D43}" destId="{E7E72CD1-9DD0-4081-9C1D-C54802FED88B}" srcOrd="14" destOrd="0" presId="urn:microsoft.com/office/officeart/2005/8/layout/radial4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5FDA8-D806-4733-9F5B-A4F8D04132BC}">
      <dsp:nvSpPr>
        <dsp:cNvPr id="0" name=""/>
        <dsp:cNvSpPr/>
      </dsp:nvSpPr>
      <dsp:spPr>
        <a:xfrm>
          <a:off x="3117588" y="2213461"/>
          <a:ext cx="2039719" cy="20397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Основные  сенсорные  системы</a:t>
          </a:r>
          <a:endParaRPr lang="ru-RU" sz="2000" b="1" kern="1200" dirty="0"/>
        </a:p>
      </dsp:txBody>
      <dsp:txXfrm>
        <a:off x="3416298" y="2512171"/>
        <a:ext cx="1442299" cy="1442299"/>
      </dsp:txXfrm>
    </dsp:sp>
    <dsp:sp modelId="{8CA6757C-3CE8-471A-BDE9-AB1D0FC5F73E}">
      <dsp:nvSpPr>
        <dsp:cNvPr id="0" name=""/>
        <dsp:cNvSpPr/>
      </dsp:nvSpPr>
      <dsp:spPr>
        <a:xfrm rot="9172737">
          <a:off x="1521857" y="3843568"/>
          <a:ext cx="1713309" cy="581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B8C52-53E1-4E34-B2E6-CE092EC7A975}">
      <dsp:nvSpPr>
        <dsp:cNvPr id="0" name=""/>
        <dsp:cNvSpPr/>
      </dsp:nvSpPr>
      <dsp:spPr>
        <a:xfrm>
          <a:off x="603524" y="3953632"/>
          <a:ext cx="2025053" cy="1142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Обонятельная</a:t>
          </a:r>
          <a:endParaRPr lang="ru-RU" sz="1800" kern="1200" dirty="0"/>
        </a:p>
      </dsp:txBody>
      <dsp:txXfrm>
        <a:off x="636979" y="3987087"/>
        <a:ext cx="1958143" cy="1075332"/>
      </dsp:txXfrm>
    </dsp:sp>
    <dsp:sp modelId="{F687614E-3547-4250-886A-3D139312A483}">
      <dsp:nvSpPr>
        <dsp:cNvPr id="0" name=""/>
        <dsp:cNvSpPr/>
      </dsp:nvSpPr>
      <dsp:spPr>
        <a:xfrm rot="11313647">
          <a:off x="1073072" y="2628458"/>
          <a:ext cx="1954290" cy="581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4E8D3-2588-425F-8C9B-8C0E0669DB90}">
      <dsp:nvSpPr>
        <dsp:cNvPr id="0" name=""/>
        <dsp:cNvSpPr/>
      </dsp:nvSpPr>
      <dsp:spPr>
        <a:xfrm>
          <a:off x="0" y="2214574"/>
          <a:ext cx="2167919" cy="1118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Вкусовая</a:t>
          </a:r>
          <a:endParaRPr lang="ru-RU" sz="1800" kern="1200" dirty="0"/>
        </a:p>
      </dsp:txBody>
      <dsp:txXfrm>
        <a:off x="32750" y="2247324"/>
        <a:ext cx="2102419" cy="1052675"/>
      </dsp:txXfrm>
    </dsp:sp>
    <dsp:sp modelId="{EE523C0D-0762-49E7-9198-CD9D1A1FE10A}">
      <dsp:nvSpPr>
        <dsp:cNvPr id="0" name=""/>
        <dsp:cNvSpPr/>
      </dsp:nvSpPr>
      <dsp:spPr>
        <a:xfrm rot="13676786">
          <a:off x="1812363" y="1406642"/>
          <a:ext cx="1878890" cy="581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92F18-4BC5-43EB-8B77-E6DF2AA7B9F5}">
      <dsp:nvSpPr>
        <dsp:cNvPr id="0" name=""/>
        <dsp:cNvSpPr/>
      </dsp:nvSpPr>
      <dsp:spPr>
        <a:xfrm>
          <a:off x="1038592" y="428625"/>
          <a:ext cx="2167905" cy="1142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Зрительная</a:t>
          </a:r>
          <a:endParaRPr lang="ru-RU" sz="1800" kern="1200" dirty="0"/>
        </a:p>
      </dsp:txBody>
      <dsp:txXfrm>
        <a:off x="1072047" y="462080"/>
        <a:ext cx="2100995" cy="1075332"/>
      </dsp:txXfrm>
    </dsp:sp>
    <dsp:sp modelId="{D7FD6332-AD8C-48A2-9C54-421D5ECBAFA5}">
      <dsp:nvSpPr>
        <dsp:cNvPr id="0" name=""/>
        <dsp:cNvSpPr/>
      </dsp:nvSpPr>
      <dsp:spPr>
        <a:xfrm rot="16179526">
          <a:off x="3350186" y="1056475"/>
          <a:ext cx="1552055" cy="581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8C13C-943B-4389-97EB-7D173C3238C6}">
      <dsp:nvSpPr>
        <dsp:cNvPr id="0" name=""/>
        <dsp:cNvSpPr/>
      </dsp:nvSpPr>
      <dsp:spPr>
        <a:xfrm>
          <a:off x="3262633" y="0"/>
          <a:ext cx="1717918" cy="1142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Тактильная</a:t>
          </a:r>
          <a:endParaRPr lang="ru-RU" sz="2000" kern="1200" dirty="0"/>
        </a:p>
      </dsp:txBody>
      <dsp:txXfrm>
        <a:off x="3296088" y="33455"/>
        <a:ext cx="1651008" cy="1075332"/>
      </dsp:txXfrm>
    </dsp:sp>
    <dsp:sp modelId="{5147771E-E38B-4960-A97B-520B4E24189B}">
      <dsp:nvSpPr>
        <dsp:cNvPr id="0" name=""/>
        <dsp:cNvSpPr/>
      </dsp:nvSpPr>
      <dsp:spPr>
        <a:xfrm rot="18698214">
          <a:off x="4574818" y="1404306"/>
          <a:ext cx="1860434" cy="581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8E10C-A55B-4EBB-8859-F261F71B46D5}">
      <dsp:nvSpPr>
        <dsp:cNvPr id="0" name=""/>
        <dsp:cNvSpPr/>
      </dsp:nvSpPr>
      <dsp:spPr>
        <a:xfrm>
          <a:off x="5051027" y="428628"/>
          <a:ext cx="2144103" cy="1142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Вестибулярная</a:t>
          </a:r>
          <a:endParaRPr lang="ru-RU" sz="2000" kern="1200" dirty="0"/>
        </a:p>
      </dsp:txBody>
      <dsp:txXfrm>
        <a:off x="5084482" y="462083"/>
        <a:ext cx="2077193" cy="1075332"/>
      </dsp:txXfrm>
    </dsp:sp>
    <dsp:sp modelId="{0130B566-3F23-45F9-9F51-8AE96380AA94}">
      <dsp:nvSpPr>
        <dsp:cNvPr id="0" name=""/>
        <dsp:cNvSpPr/>
      </dsp:nvSpPr>
      <dsp:spPr>
        <a:xfrm rot="21073641">
          <a:off x="5238886" y="2633050"/>
          <a:ext cx="1809715" cy="581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12F8D-6991-49F5-A8F9-AB60DA77B38F}">
      <dsp:nvSpPr>
        <dsp:cNvPr id="0" name=""/>
        <dsp:cNvSpPr/>
      </dsp:nvSpPr>
      <dsp:spPr>
        <a:xfrm>
          <a:off x="5751650" y="2214585"/>
          <a:ext cx="2572730" cy="1142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Проприоцептивная</a:t>
          </a:r>
          <a:endParaRPr lang="ru-RU" sz="2000" kern="1200" dirty="0"/>
        </a:p>
      </dsp:txBody>
      <dsp:txXfrm>
        <a:off x="5785105" y="2248040"/>
        <a:ext cx="2505820" cy="1075332"/>
      </dsp:txXfrm>
    </dsp:sp>
    <dsp:sp modelId="{05B557C7-2CCC-4F1C-A0E5-974B816F7D71}">
      <dsp:nvSpPr>
        <dsp:cNvPr id="0" name=""/>
        <dsp:cNvSpPr/>
      </dsp:nvSpPr>
      <dsp:spPr>
        <a:xfrm rot="1543063">
          <a:off x="5061502" y="3820052"/>
          <a:ext cx="1795178" cy="581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C0A53-3BF8-4949-B4A6-FB9862B50B6C}">
      <dsp:nvSpPr>
        <dsp:cNvPr id="0" name=""/>
        <dsp:cNvSpPr/>
      </dsp:nvSpPr>
      <dsp:spPr>
        <a:xfrm>
          <a:off x="5715027" y="3929088"/>
          <a:ext cx="2105481" cy="1142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Слуховая</a:t>
          </a:r>
          <a:endParaRPr lang="ru-RU" sz="2000" kern="1200" dirty="0"/>
        </a:p>
      </dsp:txBody>
      <dsp:txXfrm>
        <a:off x="5748482" y="3962543"/>
        <a:ext cx="2038571" cy="1075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E7209-66C1-479A-A436-62DE83E1A8AC}" type="datetimeFigureOut">
              <a:rPr lang="ru-RU" smtClean="0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0CDA71D-5915-455A-A765-996A829984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8F7B1E-CC5D-44B2-9A08-A0E3D950D75A}" type="datetimeFigureOut">
              <a:rPr lang="ru-RU" smtClean="0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8D0CF-1FDA-4B7F-AD84-9BF13CBC6B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D586F1D4-0549-42E8-8742-24D38011CA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A1E0-C74F-482F-8BC2-15010A65908E}" type="datetimeFigureOut">
              <a:rPr lang="ru-RU" smtClean="0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404119-B4B1-42C7-8D11-3794645B1059}" type="datetimeFigureOut">
              <a:rPr lang="ru-RU" smtClean="0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43ACDED4-0077-4FFD-8E03-98E5885D90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006CC9-DA6D-4316-91AD-83B5C82C94AC}" type="datetimeFigureOut">
              <a:rPr lang="ru-RU" smtClean="0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EA245F6-736A-420C-9D7A-725A49B1C6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2C886680-8F15-45E9-9A6B-C8182435B5B9}" type="datetimeFigureOut">
              <a:rPr lang="ru-RU" smtClean="0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13371-518E-45BE-8E55-212587D2EA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154D72-F29F-4D59-8606-43227204EC2F}" type="datetimeFigureOut">
              <a:rPr lang="ru-RU" smtClean="0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DB71DF1-2FAB-43F7-A308-7D8FC36000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9D244-701C-4991-A376-E25278D7F2FE}" type="datetimeFigureOut">
              <a:rPr lang="ru-RU" smtClean="0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866C0EBC-D9C2-4981-AAF3-BE69E1C271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314980-2B1B-442C-AC1B-EFD0BE5BD7D4}" type="datetimeFigureOut">
              <a:rPr lang="ru-RU" smtClean="0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6FE601-87FB-42CF-AA0E-3701289AE8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9CE75E8-8784-4F6B-9F11-F427D502D9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B00D5-F14C-4426-8921-6F5B180B2573}" type="datetimeFigureOut">
              <a:rPr lang="ru-RU" smtClean="0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C49CA71E-6E46-4D8F-B31A-3288814024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E70110C8-E9AF-46A3-98F5-7C4D5A321A8D}" type="datetimeFigureOut">
              <a:rPr lang="ru-RU" smtClean="0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AC77AC-762E-47BF-84CF-961E3F6A49D3}" type="datetimeFigureOut">
              <a:rPr lang="ru-RU" smtClean="0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A31AF2B-9247-4627-BF64-F8B3B0DA06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rehab-ufa.ru/upload/medialibrary/45d/45dda7dd0f36d1e4c3bcbdd2da00fc48.JPG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rehab-ufa.ru/upload/medialibrary/286/2864052ac5947c8cf992ae6955c3e012.JP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229600" cy="14192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ОСОБЕННОСТИ СЕНСОРНЫХ НАРУШЕНИЙ У ДЕТЕЙ С  РАС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C:\Users\мвидео\Desktop\f_4a9285718a0cc-300x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928934"/>
            <a:ext cx="383979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1538" y="500042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КАЗЕННОЕ УЧРЕЖДЕНИЕ ХАНТЫ-МАНСИЙСКОГО АВТОНОМНОГО ОКРУГА–ЮГРЫ «НИЖНЕВАРТОВСКАЯ ОБЩЕОБРАЗОВАТЕЛЬНАЯ САНАТОРНАЯ ШКОЛА»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1" descr="нижневартовская санаторн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000162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00562" y="5715016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Georgia" panose="02040502050405020303" pitchFamily="18" charset="0"/>
              </a:rPr>
              <a:t>Подготовила: </a:t>
            </a:r>
          </a:p>
          <a:p>
            <a:pPr algn="r"/>
            <a:r>
              <a:rPr lang="ru-RU" dirty="0" smtClean="0">
                <a:latin typeface="Georgia" panose="02040502050405020303" pitchFamily="18" charset="0"/>
              </a:rPr>
              <a:t>Литвиненко </a:t>
            </a:r>
            <a:r>
              <a:rPr lang="ru-RU" smtClean="0">
                <a:latin typeface="Georgia" panose="02040502050405020303" pitchFamily="18" charset="0"/>
              </a:rPr>
              <a:t>Елена </a:t>
            </a:r>
            <a:r>
              <a:rPr lang="ru-RU" smtClean="0">
                <a:latin typeface="Georgia" panose="02040502050405020303" pitchFamily="18" charset="0"/>
              </a:rPr>
              <a:t>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929718" cy="114300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Группы расстройств сенсорной </a:t>
            </a:r>
            <a:br>
              <a:rPr lang="ru-RU" sz="2800" b="1" dirty="0" smtClean="0"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интеграции</a:t>
            </a:r>
            <a:r>
              <a:rPr lang="ru-RU" sz="2800" b="1" dirty="0" smtClean="0">
                <a:solidFill>
                  <a:srgbClr val="002060"/>
                </a:solidFill>
                <a:effectLst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/>
                <a:cs typeface="Arial" pitchFamily="34" charset="0"/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71472" y="1643050"/>
            <a:ext cx="80010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Расстройство сенсорной модуляции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– чрезмерная или, напротив, недостаточная реакция на раздражители. Дети могут или избегать каких-то ощущений, или, напротив, их упорно искать.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Сенсорно-моторные расстройства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– проблемы с моторикой, которые вызваны неверной обработкой сенсорных сигналов.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Сенсорная дискриминация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– проявляется в рассеянном внимании, неорганизованности и плохих успехах в школе.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/>
          </p:cNvSpPr>
          <p:nvPr>
            <p:ph type="title"/>
          </p:nvPr>
        </p:nvSpPr>
        <p:spPr bwMode="auto">
          <a:xfrm>
            <a:off x="214282" y="0"/>
            <a:ext cx="8715436" cy="933452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Признаки  нарушений  сенсорной  </a:t>
            </a:r>
            <a:br>
              <a:rPr lang="ru-RU" sz="2800" b="1" dirty="0" smtClean="0">
                <a:ln>
                  <a:noFill/>
                </a:ln>
                <a:solidFill>
                  <a:srgbClr val="002060"/>
                </a:solidFill>
                <a:effectLst/>
              </a:rPr>
            </a:br>
            <a:r>
              <a:rPr lang="ru-RU" sz="2800" b="1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интеграции</a:t>
            </a:r>
          </a:p>
        </p:txBody>
      </p:sp>
      <p:pic>
        <p:nvPicPr>
          <p:cNvPr id="1026" name="Picture 2" descr="F:\НОВАЯ ОСИ\f13 — копия — коп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4390342" cy="3071834"/>
          </a:xfrm>
          <a:prstGeom prst="ellipse">
            <a:avLst/>
          </a:prstGeom>
          <a:noFill/>
        </p:spPr>
      </p:pic>
      <p:pic>
        <p:nvPicPr>
          <p:cNvPr id="1027" name="Picture 3" descr="F:\НОВАЯ ОСИ\f13 — копия —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428868"/>
            <a:ext cx="4483057" cy="3584592"/>
          </a:xfrm>
          <a:prstGeom prst="ellipse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78645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+mj-lt"/>
              </a:rPr>
              <a:t>Может быть повреждена только одна сфера чувств, несколько или абсолютно все!!!</a:t>
            </a:r>
            <a:endParaRPr lang="ru-RU" dirty="0">
              <a:solidFill>
                <a:srgbClr val="99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83880" cy="105156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Осязательная система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(тактильное  восприятие)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500174"/>
            <a:ext cx="4143404" cy="4857784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90000"/>
              </a:lnSpc>
              <a:buClrTx/>
              <a:buNone/>
            </a:pPr>
            <a:r>
              <a:rPr lang="ru-RU" sz="2900" b="1" dirty="0" err="1" smtClean="0"/>
              <a:t>Гипочувствительность</a:t>
            </a:r>
            <a:r>
              <a:rPr lang="ru-RU" sz="2900" b="1" dirty="0" smtClean="0"/>
              <a:t> к раздражителям:</a:t>
            </a:r>
          </a:p>
          <a:p>
            <a:pPr algn="ctr">
              <a:lnSpc>
                <a:spcPct val="90000"/>
              </a:lnSpc>
              <a:buClrTx/>
              <a:buNone/>
            </a:pPr>
            <a:endParaRPr lang="ru-RU" sz="1900" b="1" dirty="0" smtClean="0"/>
          </a:p>
          <a:p>
            <a:pPr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900" dirty="0" smtClean="0">
                <a:solidFill>
                  <a:srgbClr val="003300"/>
                </a:solidFill>
              </a:rPr>
              <a:t>ищет  прикосновения, испытывает  потребность дотронуться  до  всего  и всех;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900" dirty="0" smtClean="0">
                <a:solidFill>
                  <a:srgbClr val="003300"/>
                </a:solidFill>
              </a:rPr>
              <a:t>плохо  чувствует  боль  или  температуру;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900" dirty="0" smtClean="0">
                <a:solidFill>
                  <a:srgbClr val="003300"/>
                </a:solidFill>
              </a:rPr>
              <a:t>практикует  самоповреждения ( щипает  себя, кусает, бьется  головой, раздирает ранки);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900" dirty="0" smtClean="0">
                <a:solidFill>
                  <a:srgbClr val="003300"/>
                </a:solidFill>
              </a:rPr>
              <a:t>прячется  в  узкие  места, например: за  диван</a:t>
            </a:r>
          </a:p>
          <a:p>
            <a:endParaRPr lang="ru-RU" sz="2900" dirty="0" smtClean="0"/>
          </a:p>
        </p:txBody>
      </p:sp>
      <p:sp>
        <p:nvSpPr>
          <p:cNvPr id="2048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500174"/>
            <a:ext cx="4074796" cy="464347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90000"/>
              </a:lnSpc>
              <a:buClrTx/>
              <a:buNone/>
            </a:pPr>
            <a:r>
              <a:rPr lang="ru-RU" sz="2900" b="1" dirty="0" smtClean="0"/>
              <a:t>Гиперчувствительность к раздражителям:</a:t>
            </a:r>
          </a:p>
          <a:p>
            <a:pPr algn="ctr">
              <a:lnSpc>
                <a:spcPct val="90000"/>
              </a:lnSpc>
              <a:buClrTx/>
              <a:buNone/>
            </a:pPr>
            <a:r>
              <a:rPr lang="ru-RU" sz="2900" b="1" dirty="0" smtClean="0"/>
              <a:t> </a:t>
            </a:r>
            <a:endParaRPr lang="ru-RU" sz="2900" b="1" i="1" dirty="0" smtClean="0"/>
          </a:p>
          <a:p>
            <a:pPr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900" dirty="0" smtClean="0">
                <a:solidFill>
                  <a:srgbClr val="990000"/>
                </a:solidFill>
              </a:rPr>
              <a:t>не  любит, когда  его  обнимают;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900" dirty="0" smtClean="0">
                <a:solidFill>
                  <a:srgbClr val="990000"/>
                </a:solidFill>
              </a:rPr>
              <a:t>боится, когда  к  нему  неожиданно  дотрагиваются;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900" dirty="0" smtClean="0">
                <a:solidFill>
                  <a:srgbClr val="990000"/>
                </a:solidFill>
              </a:rPr>
              <a:t>не  дает  причесать, помыть  или  постричь  волосы;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900" dirty="0" smtClean="0">
                <a:solidFill>
                  <a:srgbClr val="990000"/>
                </a:solidFill>
              </a:rPr>
              <a:t>избегает  дотрагиваться  до  определенных  текстур  и  материалов;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900" dirty="0" smtClean="0">
                <a:solidFill>
                  <a:srgbClr val="990000"/>
                </a:solidFill>
              </a:rPr>
              <a:t>в  стрессовой  ситуации  настойчиво  снимает  одежду;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900" dirty="0" smtClean="0">
                <a:solidFill>
                  <a:srgbClr val="990000"/>
                </a:solidFill>
              </a:rPr>
              <a:t>выдаёт </a:t>
            </a:r>
            <a:r>
              <a:rPr lang="ru-RU" sz="2900" dirty="0" err="1" smtClean="0">
                <a:solidFill>
                  <a:srgbClr val="990000"/>
                </a:solidFill>
              </a:rPr>
              <a:t>гиперреакцию</a:t>
            </a:r>
            <a:r>
              <a:rPr lang="ru-RU" sz="2900" dirty="0" smtClean="0">
                <a:solidFill>
                  <a:srgbClr val="990000"/>
                </a:solidFill>
              </a:rPr>
              <a:t> при лёгких порезах, царапинах или укусах животных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/>
          </p:cNvSpPr>
          <p:nvPr>
            <p:ph type="title"/>
          </p:nvPr>
        </p:nvSpPr>
        <p:spPr bwMode="auto">
          <a:xfrm>
            <a:off x="642910" y="214290"/>
            <a:ext cx="8183880" cy="622932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Вестибулярная  система</a:t>
            </a:r>
          </a:p>
        </p:txBody>
      </p:sp>
      <p:sp>
        <p:nvSpPr>
          <p:cNvPr id="21507" name="Rectangle 5"/>
          <p:cNvSpPr>
            <a:spLocks noGrp="1"/>
          </p:cNvSpPr>
          <p:nvPr>
            <p:ph sz="half" idx="1"/>
          </p:nvPr>
        </p:nvSpPr>
        <p:spPr>
          <a:xfrm>
            <a:off x="571472" y="1500174"/>
            <a:ext cx="4038600" cy="4678363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2100" b="1" i="1" dirty="0" err="1" smtClean="0"/>
              <a:t>Гипочувствительность</a:t>
            </a:r>
            <a:r>
              <a:rPr lang="ru-RU" sz="2100" b="1" i="1" dirty="0" smtClean="0"/>
              <a:t> к движениям:</a:t>
            </a:r>
          </a:p>
          <a:p>
            <a:pPr algn="ctr" eaLnBrk="1" hangingPunct="1">
              <a:lnSpc>
                <a:spcPct val="90000"/>
              </a:lnSpc>
              <a:buNone/>
            </a:pPr>
            <a:endParaRPr lang="ru-RU" sz="2000" b="1" i="1" dirty="0" smtClean="0"/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303C18"/>
                </a:solidFill>
              </a:rPr>
              <a:t>Находится  в  постоянном  беге, кружении;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303C18"/>
                </a:solidFill>
              </a:rPr>
              <a:t>Любит  спрыгивать  с  мебели  и  других  высоких  мест;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303C18"/>
                </a:solidFill>
              </a:rPr>
              <a:t>Любит  качаться  на  качелях;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303C18"/>
                </a:solidFill>
              </a:rPr>
              <a:t>Всегда  бегает  и  прыгает  вместо  ходьбы;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303C18"/>
                </a:solidFill>
              </a:rPr>
              <a:t>Любит  быстрые  и  неожиданные  движения (когда  машина  или  велосипед  наезжает  на  кочку)</a:t>
            </a:r>
          </a:p>
          <a:p>
            <a:pPr lvl="0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1C230F"/>
                </a:solidFill>
              </a:rPr>
              <a:t>Когда сидит, то раскачивается из стороны в сторону, качает ногой или головой</a:t>
            </a:r>
          </a:p>
          <a:p>
            <a:pPr eaLnBrk="1" hangingPunct="1">
              <a:lnSpc>
                <a:spcPct val="90000"/>
              </a:lnSpc>
              <a:buClrTx/>
              <a:buNone/>
            </a:pPr>
            <a:r>
              <a:rPr lang="ru-RU" sz="2000" dirty="0" smtClean="0">
                <a:solidFill>
                  <a:srgbClr val="303C18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</a:pPr>
            <a:endParaRPr lang="ru-RU" sz="2000" b="1" dirty="0" smtClean="0">
              <a:latin typeface="Arial" charset="0"/>
            </a:endParaRPr>
          </a:p>
        </p:txBody>
      </p:sp>
      <p:sp>
        <p:nvSpPr>
          <p:cNvPr id="21508" name="Rectangle 6"/>
          <p:cNvSpPr>
            <a:spLocks noGrp="1"/>
          </p:cNvSpPr>
          <p:nvPr>
            <p:ph sz="half" idx="2"/>
          </p:nvPr>
        </p:nvSpPr>
        <p:spPr>
          <a:xfrm>
            <a:off x="4643438" y="1500174"/>
            <a:ext cx="4038600" cy="4678363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2100" b="1" i="1" dirty="0" smtClean="0"/>
              <a:t>Гиперчувствительность к движениям:</a:t>
            </a:r>
          </a:p>
          <a:p>
            <a:pPr algn="ctr" eaLnBrk="1" hangingPunct="1">
              <a:lnSpc>
                <a:spcPct val="90000"/>
              </a:lnSpc>
              <a:buNone/>
            </a:pPr>
            <a:endParaRPr lang="ru-RU" sz="2000" b="1" i="1" dirty="0" smtClean="0"/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C00000"/>
                </a:solidFill>
              </a:rPr>
              <a:t>Предпочитает  спокойные  игры;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C00000"/>
                </a:solidFill>
              </a:rPr>
              <a:t>Двигается  настороженно;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C00000"/>
                </a:solidFill>
              </a:rPr>
              <a:t>Боится  высоты, даже  если  это  одна  ступенька;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C00000"/>
                </a:solidFill>
              </a:rPr>
              <a:t>Не  возможно  научить  кататься  на  велосипеде, т.к. боится  отрывать  ноги  от  земли;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C00000"/>
                </a:solidFill>
              </a:rPr>
              <a:t>Часто  теряет  равновесие;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C00000"/>
                </a:solidFill>
              </a:rPr>
              <a:t>Не  любит  качаться  на  качелях, кататься  на  велосипеде</a:t>
            </a:r>
          </a:p>
          <a:p>
            <a:pPr lvl="0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C00000"/>
                </a:solidFill>
              </a:rPr>
              <a:t>Избегает быстрых или вращательных движений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endParaRPr lang="ru-RU" sz="21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/>
          </p:cNvSpPr>
          <p:nvPr>
            <p:ph type="title"/>
          </p:nvPr>
        </p:nvSpPr>
        <p:spPr bwMode="auto">
          <a:xfrm>
            <a:off x="642910" y="357166"/>
            <a:ext cx="8183880" cy="69437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2800" b="1" dirty="0" err="1" smtClean="0">
                <a:ln>
                  <a:noFill/>
                </a:ln>
                <a:solidFill>
                  <a:srgbClr val="002060"/>
                </a:solidFill>
                <a:effectLst/>
              </a:rPr>
              <a:t>Проприоцептивная</a:t>
            </a:r>
            <a:r>
              <a:rPr lang="ru-RU" sz="2800" b="1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 система</a:t>
            </a:r>
          </a:p>
        </p:txBody>
      </p:sp>
      <p:sp>
        <p:nvSpPr>
          <p:cNvPr id="22531" name="Rectangle 5"/>
          <p:cNvSpPr>
            <a:spLocks noGrp="1"/>
          </p:cNvSpPr>
          <p:nvPr>
            <p:ph sz="half" idx="1"/>
          </p:nvPr>
        </p:nvSpPr>
        <p:spPr>
          <a:xfrm>
            <a:off x="785786" y="1357298"/>
            <a:ext cx="4038600" cy="4678363"/>
          </a:xfrm>
        </p:spPr>
        <p:txBody>
          <a:bodyPr>
            <a:normAutofit fontScale="92500" lnSpcReduction="20000"/>
          </a:bodyPr>
          <a:lstStyle/>
          <a:p>
            <a:pPr marL="457200" indent="-457200" algn="ctr">
              <a:buNone/>
            </a:pPr>
            <a:r>
              <a:rPr lang="ru-RU" sz="1900" b="1" i="1" dirty="0" err="1" smtClean="0"/>
              <a:t>Гипочувствительность</a:t>
            </a:r>
            <a:r>
              <a:rPr lang="ru-RU" sz="1900" b="1" i="1" dirty="0" smtClean="0"/>
              <a:t>:</a:t>
            </a:r>
          </a:p>
          <a:p>
            <a:pPr marL="457200" indent="-457200">
              <a:buNone/>
            </a:pPr>
            <a:r>
              <a:rPr lang="ru-RU" sz="2000" b="1" dirty="0" smtClean="0"/>
              <a:t> </a:t>
            </a:r>
          </a:p>
          <a:p>
            <a:pPr marL="457200" indent="-457200"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12911"/>
                </a:solidFill>
              </a:rPr>
              <a:t>проблемы  с  навигацией  в  помещении  и  избеганием  препятствий;</a:t>
            </a:r>
          </a:p>
          <a:p>
            <a:pPr marL="457200" indent="-457200" eaLnBrk="1" hangingPunct="1"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12911"/>
                </a:solidFill>
              </a:rPr>
              <a:t>проблемы  с  повторением  увиденных  движений;</a:t>
            </a:r>
          </a:p>
          <a:p>
            <a:pPr marL="457200" indent="-457200" eaLnBrk="1" hangingPunct="1"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12911"/>
                </a:solidFill>
              </a:rPr>
              <a:t>топает  ногами  во  время  ходьбы;</a:t>
            </a:r>
          </a:p>
          <a:p>
            <a:pPr marL="457200" indent="-457200" eaLnBrk="1" hangingPunct="1"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12911"/>
                </a:solidFill>
              </a:rPr>
              <a:t>стучит  ногами  об  пол  или  стул, когда  сидит  за  столом;</a:t>
            </a:r>
          </a:p>
          <a:p>
            <a:pPr marL="457200" indent="-457200" eaLnBrk="1" hangingPunct="1"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12911"/>
                </a:solidFill>
              </a:rPr>
              <a:t>стоит слишком близко к другим людям;</a:t>
            </a:r>
          </a:p>
          <a:p>
            <a:pPr marL="457200" indent="-457200" eaLnBrk="1" hangingPunct="1"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12911"/>
                </a:solidFill>
              </a:rPr>
              <a:t>не контролирует степень давления при письме;</a:t>
            </a:r>
          </a:p>
          <a:p>
            <a:pPr marL="457200" indent="-457200" eaLnBrk="1" hangingPunct="1"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12911"/>
                </a:solidFill>
              </a:rPr>
              <a:t>путает «тяжелое» и «легкое»</a:t>
            </a:r>
          </a:p>
          <a:p>
            <a:pPr marL="457200" indent="-457200" eaLnBrk="1" hangingPunct="1">
              <a:buClrTx/>
              <a:buFont typeface="Wingdings" pitchFamily="2" charset="2"/>
              <a:buChar char="Ø"/>
            </a:pPr>
            <a:endParaRPr lang="ru-RU" sz="1800" dirty="0" smtClean="0">
              <a:solidFill>
                <a:srgbClr val="212911"/>
              </a:solidFill>
            </a:endParaRPr>
          </a:p>
        </p:txBody>
      </p:sp>
      <p:sp>
        <p:nvSpPr>
          <p:cNvPr id="22532" name="Rectangle 6"/>
          <p:cNvSpPr>
            <a:spLocks noGrp="1"/>
          </p:cNvSpPr>
          <p:nvPr>
            <p:ph sz="half" idx="2"/>
          </p:nvPr>
        </p:nvSpPr>
        <p:spPr>
          <a:xfrm>
            <a:off x="4643438" y="1357298"/>
            <a:ext cx="4038600" cy="46783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900" b="1" i="1" dirty="0" smtClean="0"/>
              <a:t>Гиперчувствительность:</a:t>
            </a:r>
          </a:p>
          <a:p>
            <a:pPr>
              <a:buNone/>
            </a:pPr>
            <a:endParaRPr lang="ru-RU" sz="2000" b="1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C00000"/>
                </a:solidFill>
              </a:rPr>
              <a:t>часто  нарочно  падает  на  пол;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C00000"/>
                </a:solidFill>
              </a:rPr>
              <a:t>любит  прыгать  на  батуте  длительное  время  без  остановки</a:t>
            </a:r>
            <a:r>
              <a:rPr lang="ru-RU" sz="1900" b="1" dirty="0" smtClean="0">
                <a:solidFill>
                  <a:srgbClr val="C00000"/>
                </a:solidFill>
              </a:rPr>
              <a:t>;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C00000"/>
                </a:solidFill>
              </a:rPr>
              <a:t>сложности с мелкой моторикой;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C00000"/>
                </a:solidFill>
              </a:rPr>
              <a:t>предпочитает максимально тесную одежду; 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C00000"/>
                </a:solidFill>
              </a:rPr>
              <a:t>любит «шумные», энергичные игры/возню;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C00000"/>
                </a:solidFill>
              </a:rPr>
              <a:t>любит прыгать с мебели или высоких мест;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C00000"/>
                </a:solidFill>
              </a:rPr>
              <a:t>часто ударяет, толкает, пихает других детей;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C00000"/>
                </a:solidFill>
              </a:rPr>
              <a:t>грызёт ручки, соломинки, рукава рубашки и т.д.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endParaRPr lang="ru-RU" sz="2000" dirty="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/>
          </p:cNvSpPr>
          <p:nvPr>
            <p:ph type="title"/>
          </p:nvPr>
        </p:nvSpPr>
        <p:spPr bwMode="auto">
          <a:xfrm>
            <a:off x="642910" y="214290"/>
            <a:ext cx="8183880" cy="69437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Слуховая  система</a:t>
            </a:r>
          </a:p>
        </p:txBody>
      </p:sp>
      <p:sp>
        <p:nvSpPr>
          <p:cNvPr id="23555" name="Rectangle 5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4143404" cy="535785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err="1" smtClean="0"/>
              <a:t>Гипочувствительность</a:t>
            </a:r>
            <a:r>
              <a:rPr lang="ru-RU" b="1" i="1" dirty="0" smtClean="0"/>
              <a:t> к звукам:</a:t>
            </a:r>
          </a:p>
          <a:p>
            <a:pPr algn="ctr">
              <a:buNone/>
            </a:pPr>
            <a:endParaRPr lang="ru-RU" sz="2100" b="1" i="1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212911"/>
                </a:solidFill>
              </a:rPr>
              <a:t>часто  не  отвечает  на  свое  имя;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212911"/>
                </a:solidFill>
              </a:rPr>
              <a:t>издает  различные  звуки  в  виде  клацанья, свиста;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212911"/>
                </a:solidFill>
              </a:rPr>
              <a:t>любит  очень  громкую  музыку  и  ТВ;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212911"/>
                </a:solidFill>
              </a:rPr>
              <a:t>не  может  определить  источник  звука;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212911"/>
                </a:solidFill>
              </a:rPr>
              <a:t>разговаривает  сам  с  собой;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212911"/>
                </a:solidFill>
              </a:rPr>
              <a:t>любит  шумные  места;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dirty="0" smtClean="0"/>
              <a:t>разговаривает сам с собой, выполняя задание, часто вслух;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dirty="0" smtClean="0"/>
              <a:t>часто переспрашивает;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dirty="0" smtClean="0"/>
              <a:t>специально хлопает дверью и стучит объектами;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dirty="0" smtClean="0"/>
              <a:t>играет с игрушками, которые издают звуки</a:t>
            </a:r>
          </a:p>
          <a:p>
            <a:pPr lvl="0"/>
            <a:endParaRPr lang="ru-RU" sz="1800" dirty="0" smtClean="0"/>
          </a:p>
          <a:p>
            <a:pPr lvl="0">
              <a:buClrTx/>
              <a:buFont typeface="Wingdings" pitchFamily="2" charset="2"/>
              <a:buChar char="Ø"/>
            </a:pPr>
            <a:endParaRPr lang="ru-RU" sz="20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endParaRPr lang="ru-RU" sz="2100" dirty="0" smtClean="0">
              <a:solidFill>
                <a:srgbClr val="212911"/>
              </a:solidFill>
            </a:endParaRPr>
          </a:p>
        </p:txBody>
      </p:sp>
      <p:sp>
        <p:nvSpPr>
          <p:cNvPr id="23556" name="Rectangle 6"/>
          <p:cNvSpPr>
            <a:spLocks noGrp="1"/>
          </p:cNvSpPr>
          <p:nvPr>
            <p:ph sz="half" idx="2"/>
          </p:nvPr>
        </p:nvSpPr>
        <p:spPr>
          <a:xfrm>
            <a:off x="4643438" y="1357298"/>
            <a:ext cx="4038600" cy="514353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/>
              <a:t>Гиперчувствительность к звукам (слуховое защитное поведение):</a:t>
            </a:r>
          </a:p>
          <a:p>
            <a:pPr algn="ctr">
              <a:buNone/>
            </a:pPr>
            <a:endParaRPr lang="ru-RU" sz="19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закрывает  уши  руками;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реагирует  на  звуки, которые  обычно  не  слышны  окружающим (капание  воды  в  кране, цоканье  часов…);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боится  громких  и  неожиданных  звуков;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боится  шума  бытовой  техники;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не  может  слушать  и  смотреть  одновременно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отказываться посещать кинотеатры, парады;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«мычит» себе под нос, чтобы блокировать внешние звуки.</a:t>
            </a:r>
          </a:p>
          <a:p>
            <a:pPr>
              <a:buClrTx/>
              <a:buFont typeface="Wingdings" pitchFamily="2" charset="2"/>
              <a:buChar char="Ø"/>
            </a:pPr>
            <a:endParaRPr lang="ru-RU" sz="1800" dirty="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/>
          </p:cNvSpPr>
          <p:nvPr>
            <p:ph type="title"/>
          </p:nvPr>
        </p:nvSpPr>
        <p:spPr bwMode="auto">
          <a:xfrm>
            <a:off x="642910" y="214290"/>
            <a:ext cx="8183880" cy="76580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Вкусовая  система</a:t>
            </a:r>
          </a:p>
        </p:txBody>
      </p:sp>
      <p:sp>
        <p:nvSpPr>
          <p:cNvPr id="24579" name="Rectangle 5"/>
          <p:cNvSpPr>
            <a:spLocks noGrp="1"/>
          </p:cNvSpPr>
          <p:nvPr>
            <p:ph sz="half" idx="1"/>
          </p:nvPr>
        </p:nvSpPr>
        <p:spPr>
          <a:xfrm>
            <a:off x="428596" y="1428712"/>
            <a:ext cx="4038600" cy="5429288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sz="1800" b="1" i="1" dirty="0" err="1" smtClean="0"/>
              <a:t>Гипочувствительность</a:t>
            </a:r>
            <a:r>
              <a:rPr lang="ru-RU" sz="1800" b="1" i="1" dirty="0" smtClean="0"/>
              <a:t> к  оральным </a:t>
            </a:r>
            <a:r>
              <a:rPr lang="ru-RU" sz="1800" b="1" i="1" dirty="0" err="1" smtClean="0"/>
              <a:t>сигалам</a:t>
            </a:r>
            <a:r>
              <a:rPr lang="ru-RU" sz="1800" b="1" i="1" dirty="0" smtClean="0"/>
              <a:t>:</a:t>
            </a:r>
          </a:p>
          <a:p>
            <a:pPr algn="ctr" eaLnBrk="1" hangingPunct="1">
              <a:buNone/>
            </a:pPr>
            <a:endParaRPr lang="ru-RU" sz="1800" b="1" i="1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303C18"/>
                </a:solidFill>
              </a:rPr>
              <a:t>может  лизать, пробовать  или  жевать  несъедобные  предметы (землю, траву, ткань…);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303C18"/>
                </a:solidFill>
              </a:rPr>
              <a:t>предпочитает  пищу  с  интенсивным  вкусом;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303C18"/>
                </a:solidFill>
              </a:rPr>
              <a:t>часто  жует  волосы, одежду  или  пальцы;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303C18"/>
                </a:solidFill>
              </a:rPr>
              <a:t>постоянно  тянет  предметы  в  рот, даже  после  того, как  вырос  из  раннего  возраста;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3300"/>
                </a:solidFill>
              </a:rPr>
              <a:t>любит вибрирующие зубные щётки и даже походы к зубному врачу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endParaRPr lang="ru-RU" sz="1800" dirty="0" smtClean="0">
              <a:solidFill>
                <a:srgbClr val="303C18"/>
              </a:solidFill>
            </a:endParaRPr>
          </a:p>
        </p:txBody>
      </p:sp>
      <p:sp>
        <p:nvSpPr>
          <p:cNvPr id="24580" name="Rectangle 6"/>
          <p:cNvSpPr>
            <a:spLocks noGrp="1"/>
          </p:cNvSpPr>
          <p:nvPr>
            <p:ph sz="half" idx="2"/>
          </p:nvPr>
        </p:nvSpPr>
        <p:spPr>
          <a:xfrm>
            <a:off x="4572000" y="1357298"/>
            <a:ext cx="4429156" cy="52864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i="1" dirty="0" smtClean="0"/>
              <a:t>Гиперчувствительность к оральным сигналам (оральное защитное поведение):</a:t>
            </a:r>
            <a:endParaRPr lang="ru-RU" sz="10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990000"/>
                </a:solidFill>
              </a:rPr>
              <a:t>избирательно  относится  к  еде, не  ест  некоторые  виды  продуктов;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990000"/>
                </a:solidFill>
              </a:rPr>
              <a:t>определенная  структура  пищи  вызывает  дискомфорт, некоторые  дети  соглашаются  есть  только  мягкую  пищу;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990000"/>
                </a:solidFill>
              </a:rPr>
              <a:t>может  есть  только  горячую  или  холодную  пищу;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990000"/>
                </a:solidFill>
              </a:rPr>
              <a:t>отказывается  пробовать  новые  блюда;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990000"/>
                </a:solidFill>
              </a:rPr>
              <a:t>отказывается посещать стоматолога;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C00000"/>
                </a:solidFill>
              </a:rPr>
              <a:t>жалуется на зубную пасту или </a:t>
            </a:r>
            <a:r>
              <a:rPr lang="ru-RU" sz="1800" dirty="0" err="1" smtClean="0">
                <a:solidFill>
                  <a:srgbClr val="C00000"/>
                </a:solidFill>
              </a:rPr>
              <a:t>ополаскиватель</a:t>
            </a:r>
            <a:r>
              <a:rPr lang="ru-RU" sz="1800" dirty="0" smtClean="0">
                <a:solidFill>
                  <a:srgbClr val="C00000"/>
                </a:solidFill>
              </a:rPr>
              <a:t> для рта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endParaRPr lang="ru-RU" sz="1800" dirty="0" smtClean="0">
              <a:solidFill>
                <a:srgbClr val="990000"/>
              </a:solidFill>
            </a:endParaRPr>
          </a:p>
          <a:p>
            <a:pPr eaLnBrk="1" hangingPunct="1">
              <a:buClrTx/>
              <a:buFont typeface="Wingdings" pitchFamily="2" charset="2"/>
              <a:buChar char="Ø"/>
            </a:pPr>
            <a:endParaRPr lang="ru-RU" sz="1800" dirty="0" smtClean="0">
              <a:solidFill>
                <a:srgbClr val="990000"/>
              </a:solidFill>
            </a:endParaRPr>
          </a:p>
          <a:p>
            <a:pPr eaLnBrk="1" hangingPunct="1">
              <a:buClrTx/>
              <a:buFont typeface="Wingdings" pitchFamily="2" charset="2"/>
              <a:buChar char="Ø"/>
            </a:pPr>
            <a:endParaRPr lang="ru-RU" sz="1800" dirty="0" smtClean="0">
              <a:solidFill>
                <a:srgbClr val="990000"/>
              </a:solidFill>
            </a:endParaRPr>
          </a:p>
          <a:p>
            <a:pPr eaLnBrk="1" hangingPunct="1"/>
            <a:endParaRPr lang="ru-RU" sz="18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/>
          </p:cNvSpPr>
          <p:nvPr>
            <p:ph type="title"/>
          </p:nvPr>
        </p:nvSpPr>
        <p:spPr bwMode="auto">
          <a:xfrm>
            <a:off x="642910" y="357166"/>
            <a:ext cx="8183880" cy="551494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Обонятельная система (запахи)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5603" name="Rectangle 5"/>
          <p:cNvSpPr>
            <a:spLocks noGrp="1"/>
          </p:cNvSpPr>
          <p:nvPr>
            <p:ph sz="half" idx="1"/>
          </p:nvPr>
        </p:nvSpPr>
        <p:spPr>
          <a:xfrm>
            <a:off x="571472" y="1428736"/>
            <a:ext cx="4038600" cy="4678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i="1" dirty="0" err="1" smtClean="0"/>
              <a:t>Гипочувствительность</a:t>
            </a:r>
            <a:r>
              <a:rPr lang="ru-RU" sz="1800" b="1" i="1" dirty="0" smtClean="0"/>
              <a:t> к запахам: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1C230F"/>
                </a:solidFill>
              </a:rPr>
              <a:t>испытывает  сложности  в  различении  запахов;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1C230F"/>
                </a:solidFill>
              </a:rPr>
              <a:t>затрудняется  в  различении  неприятных  запахов;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1C230F"/>
                </a:solidFill>
              </a:rPr>
              <a:t>изучает  предметы, нюхая  их;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1C230F"/>
                </a:solidFill>
              </a:rPr>
              <a:t>использует  обнюхивание  для  общения  с  людьми;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1800" dirty="0" smtClean="0"/>
              <a:t>может выпить или съесть что-либо ядовитое, потому что не замечает неприятного запаха</a:t>
            </a:r>
          </a:p>
          <a:p>
            <a:pPr lvl="0">
              <a:buClrTx/>
              <a:buFont typeface="Wingdings" pitchFamily="2" charset="2"/>
              <a:buChar char="Ø"/>
            </a:pPr>
            <a:endParaRPr lang="ru-RU" sz="1800" dirty="0" smtClean="0"/>
          </a:p>
          <a:p>
            <a:pPr lvl="0"/>
            <a:endParaRPr lang="ru-RU" sz="1800" dirty="0" smtClean="0"/>
          </a:p>
          <a:p>
            <a:pPr eaLnBrk="1" hangingPunct="1"/>
            <a:endParaRPr lang="ru-RU" sz="2000" dirty="0" smtClean="0">
              <a:solidFill>
                <a:srgbClr val="1C230F"/>
              </a:solidFill>
            </a:endParaRPr>
          </a:p>
        </p:txBody>
      </p:sp>
      <p:sp>
        <p:nvSpPr>
          <p:cNvPr id="25604" name="Rectangle 6"/>
          <p:cNvSpPr>
            <a:spLocks noGrp="1"/>
          </p:cNvSpPr>
          <p:nvPr>
            <p:ph sz="half" idx="2"/>
          </p:nvPr>
        </p:nvSpPr>
        <p:spPr>
          <a:xfrm>
            <a:off x="4786314" y="1428736"/>
            <a:ext cx="4038600" cy="4678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i="1" dirty="0" smtClean="0"/>
              <a:t>Гиперчувствительность к запахам: 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990000"/>
                </a:solidFill>
              </a:rPr>
              <a:t>повышенное  восприятие  и  сильные  реакции  на  запахи;</a:t>
            </a:r>
          </a:p>
          <a:p>
            <a:pPr marL="342900" indent="-342900" eaLnBrk="1" hangingPunct="1"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990000"/>
                </a:solidFill>
              </a:rPr>
              <a:t>отказывается  есть  пищу  в  зависимости  от  ее  запаха;</a:t>
            </a:r>
          </a:p>
          <a:p>
            <a:pPr marL="342900" indent="-342900" eaLnBrk="1" hangingPunct="1"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990000"/>
                </a:solidFill>
              </a:rPr>
              <a:t>демонстрирует  неприязнь  к  людям, которые  используют  предметы  личной  гигиены  с  сильным  запахом;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990000"/>
                </a:solidFill>
              </a:rPr>
              <a:t>не посещает определённых мест из-за непереносимости запахов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endParaRPr lang="ru-RU" sz="1800" dirty="0" smtClean="0">
              <a:solidFill>
                <a:srgbClr val="990000"/>
              </a:solidFill>
            </a:endParaRPr>
          </a:p>
          <a:p>
            <a:pPr marL="342900" indent="-342900">
              <a:buClrTx/>
              <a:buFont typeface="Wingdings" pitchFamily="2" charset="2"/>
              <a:buChar char="Ø"/>
            </a:pPr>
            <a:endParaRPr lang="ru-RU" sz="1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/>
          </p:cNvSpPr>
          <p:nvPr>
            <p:ph type="title"/>
          </p:nvPr>
        </p:nvSpPr>
        <p:spPr bwMode="auto">
          <a:xfrm>
            <a:off x="642910" y="285728"/>
            <a:ext cx="8183880" cy="100010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Зрительная  система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</a:rPr>
              <a:t>(визуальная информация)</a:t>
            </a:r>
            <a:endParaRPr lang="ru-RU" sz="2800" b="1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26627" name="Rectangle 5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4038600" cy="5143536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1900" b="1" i="1" dirty="0" err="1" smtClean="0"/>
              <a:t>Гипочувствительность</a:t>
            </a:r>
            <a:r>
              <a:rPr lang="ru-RU" sz="1900" b="1" i="1" dirty="0" smtClean="0"/>
              <a:t> к зрительным сигналам:</a:t>
            </a:r>
          </a:p>
          <a:p>
            <a:pPr algn="ctr">
              <a:lnSpc>
                <a:spcPct val="90000"/>
              </a:lnSpc>
            </a:pPr>
            <a:endParaRPr lang="ru-RU" sz="1800" b="1" i="1" dirty="0" smtClean="0"/>
          </a:p>
          <a:p>
            <a:pPr algn="just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12911"/>
                </a:solidFill>
              </a:rPr>
              <a:t>затрудняется  в  различении  похожих  между  собой  предметов;</a:t>
            </a:r>
          </a:p>
          <a:p>
            <a:pPr algn="just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12911"/>
                </a:solidFill>
              </a:rPr>
              <a:t>не  видит  целую  картинку (разрезные  картинки);</a:t>
            </a:r>
          </a:p>
          <a:p>
            <a:pPr algn="just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12911"/>
                </a:solidFill>
              </a:rPr>
              <a:t>затрудняется  контролировать  глазами  движение  предмета;</a:t>
            </a:r>
          </a:p>
          <a:p>
            <a:pPr algn="just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12911"/>
                </a:solidFill>
              </a:rPr>
              <a:t>любит  яркий  свет;</a:t>
            </a:r>
          </a:p>
          <a:p>
            <a:pPr algn="just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212911"/>
                </a:solidFill>
              </a:rPr>
              <a:t>любит  наблюдать  за  движениями, которые  повторяются (двигает  рукой  перед  своими  глазами…);</a:t>
            </a:r>
          </a:p>
          <a:p>
            <a:pPr lvl="0" algn="just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303C18"/>
                </a:solidFill>
              </a:rPr>
              <a:t>с трудом различает похожие напечатанные буквы или цифры, например, Л и П, С и О</a:t>
            </a:r>
          </a:p>
          <a:p>
            <a:pPr algn="just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3300"/>
                </a:solidFill>
              </a:rPr>
              <a:t>с трудом различает цвета, формы и размеры</a:t>
            </a:r>
          </a:p>
          <a:p>
            <a:pPr lvl="0" algn="just">
              <a:lnSpc>
                <a:spcPct val="90000"/>
              </a:lnSpc>
              <a:buClrTx/>
              <a:buFont typeface="Wingdings" pitchFamily="2" charset="2"/>
              <a:buChar char="Ø"/>
            </a:pPr>
            <a:endParaRPr lang="ru-RU" sz="2100" dirty="0" smtClean="0">
              <a:solidFill>
                <a:srgbClr val="303C18"/>
              </a:solidFill>
            </a:endParaRPr>
          </a:p>
          <a:p>
            <a:pPr lvl="0" algn="just">
              <a:lnSpc>
                <a:spcPct val="90000"/>
              </a:lnSpc>
              <a:buClrTx/>
              <a:buFont typeface="Wingdings" pitchFamily="2" charset="2"/>
              <a:buChar char="Ø"/>
            </a:pPr>
            <a:endParaRPr lang="ru-RU" sz="2100" dirty="0" smtClean="0">
              <a:solidFill>
                <a:srgbClr val="303C18"/>
              </a:solidFill>
            </a:endParaRPr>
          </a:p>
          <a:p>
            <a:pPr algn="just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endParaRPr lang="ru-RU" sz="2000" dirty="0" smtClean="0">
              <a:solidFill>
                <a:srgbClr val="212911"/>
              </a:solidFill>
            </a:endParaRPr>
          </a:p>
        </p:txBody>
      </p:sp>
      <p:sp>
        <p:nvSpPr>
          <p:cNvPr id="26628" name="Rectangle 6"/>
          <p:cNvSpPr>
            <a:spLocks noGrp="1"/>
          </p:cNvSpPr>
          <p:nvPr>
            <p:ph sz="half" idx="2"/>
          </p:nvPr>
        </p:nvSpPr>
        <p:spPr>
          <a:xfrm>
            <a:off x="4786314" y="1428736"/>
            <a:ext cx="4038600" cy="4910158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1900" b="1" i="1" dirty="0" smtClean="0"/>
              <a:t>Гиперчувствительность к зрительным сигналам:</a:t>
            </a:r>
          </a:p>
          <a:p>
            <a:pPr>
              <a:lnSpc>
                <a:spcPct val="90000"/>
              </a:lnSpc>
            </a:pPr>
            <a:endParaRPr lang="ru-RU" sz="1800" b="1" i="1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C00000"/>
                </a:solidFill>
                <a:latin typeface="+mj-lt"/>
              </a:rPr>
              <a:t>боится  яркого  света, жмурится, закрывает  глаза;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C00000"/>
                </a:solidFill>
                <a:latin typeface="+mj-lt"/>
              </a:rPr>
              <a:t>любит  темноту;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C00000"/>
                </a:solidFill>
                <a:latin typeface="+mj-lt"/>
              </a:rPr>
              <a:t>моргает, часто  трет  глаза  при  просмотре  ТВ;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C00000"/>
                </a:solidFill>
                <a:latin typeface="+mj-lt"/>
              </a:rPr>
              <a:t>избегает  контакта  глаза  в глаза;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C00000"/>
                </a:solidFill>
                <a:latin typeface="+mj-lt"/>
              </a:rPr>
              <a:t>отдает  предпочтение  играм  с  мелкими  игрушками, предметами;</a:t>
            </a:r>
          </a:p>
          <a:p>
            <a:pPr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C00000"/>
                </a:solidFill>
                <a:latin typeface="+mj-lt"/>
              </a:rPr>
              <a:t>с трудом удерживает фокусировку взгляда на задаче/действии, над которой работает;</a:t>
            </a:r>
          </a:p>
          <a:p>
            <a:pPr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C00000"/>
                </a:solidFill>
                <a:latin typeface="+mj-lt"/>
              </a:rPr>
              <a:t>легко отвлекается на другие зрительные стимулы в помещении;</a:t>
            </a:r>
          </a:p>
          <a:p>
            <a:pPr lvl="0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C00000"/>
                </a:solidFill>
                <a:latin typeface="+mj-lt"/>
              </a:rPr>
              <a:t>не интересуется книгами и изображениями</a:t>
            </a:r>
          </a:p>
          <a:p>
            <a:pPr>
              <a:lnSpc>
                <a:spcPct val="90000"/>
              </a:lnSpc>
              <a:buClrTx/>
              <a:buFont typeface="Wingdings" pitchFamily="2" charset="2"/>
              <a:buChar char="Ø"/>
            </a:pPr>
            <a:endParaRPr lang="ru-RU" sz="1900" i="1" u="sng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57158" y="357166"/>
          <a:ext cx="8429684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3071810"/>
            <a:ext cx="65722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Жду чуда каждый день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hangingPunct="0"/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снится иногда, что я такой как все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hangingPunct="0"/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просыпаюсь и опять я в панцире своей болезни,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hangingPunct="0"/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Которая и не болезнь как думают врачи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hangingPunct="0"/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просто </a:t>
            </a:r>
            <a:r>
              <a:rPr lang="ru-RU" sz="2000" b="1" i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состояние души и тела.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hangingPunct="0"/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 хочется, чтоб я стал двигаться и говорить как вы,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hangingPunct="0"/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у меня такие были мысли и поступки как у вас,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hangingPunct="0"/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я другой и никогда таким не буду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hangingPunct="0"/>
            <a:endParaRPr lang="ru-RU" sz="20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hangingPunct="0"/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Пьетро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Мэмми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 descr="C:\Users\мвидео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47" y="214290"/>
            <a:ext cx="631843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05156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Помощь детям с сенсорными проблемами. </a:t>
            </a:r>
            <a:r>
              <a:rPr lang="ru-RU" sz="2800" b="1" dirty="0" err="1" smtClean="0">
                <a:solidFill>
                  <a:srgbClr val="002060"/>
                </a:solidFill>
              </a:rPr>
              <a:t>Средовый</a:t>
            </a:r>
            <a:r>
              <a:rPr lang="ru-RU" sz="2800" b="1" dirty="0" smtClean="0">
                <a:solidFill>
                  <a:srgbClr val="002060"/>
                </a:solidFill>
              </a:rPr>
              <a:t> подход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7650" name="Содержимое 1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8183880" cy="378621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990000"/>
                </a:solidFill>
              </a:rPr>
              <a:t>Цель</a:t>
            </a:r>
            <a:r>
              <a:rPr lang="uk-UA" sz="2000" b="1" dirty="0" smtClean="0">
                <a:solidFill>
                  <a:srgbClr val="990000"/>
                </a:solidFill>
              </a:rPr>
              <a:t> сенсорно – </a:t>
            </a:r>
            <a:r>
              <a:rPr lang="ru-RU" sz="2000" b="1" dirty="0" smtClean="0">
                <a:solidFill>
                  <a:srgbClr val="990000"/>
                </a:solidFill>
              </a:rPr>
              <a:t>интеграционной</a:t>
            </a:r>
            <a:r>
              <a:rPr lang="uk-UA" sz="2000" b="1" dirty="0" smtClean="0">
                <a:solidFill>
                  <a:srgbClr val="990000"/>
                </a:solidFill>
              </a:rPr>
              <a:t>  </a:t>
            </a:r>
            <a:r>
              <a:rPr lang="ru-RU" sz="2000" b="1" dirty="0" smtClean="0">
                <a:solidFill>
                  <a:srgbClr val="990000"/>
                </a:solidFill>
              </a:rPr>
              <a:t>коррекции</a:t>
            </a:r>
            <a:r>
              <a:rPr lang="uk-UA" sz="2000" b="1" dirty="0" smtClean="0">
                <a:solidFill>
                  <a:srgbClr val="990000"/>
                </a:solidFill>
              </a:rPr>
              <a:t> </a:t>
            </a:r>
            <a:r>
              <a:rPr lang="uk-UA" sz="2000" dirty="0" smtClean="0"/>
              <a:t>– усилить, </a:t>
            </a:r>
            <a:r>
              <a:rPr lang="ru-RU" sz="2000" dirty="0" smtClean="0"/>
              <a:t>сбалансировать</a:t>
            </a:r>
            <a:r>
              <a:rPr lang="uk-UA" sz="2000" dirty="0" smtClean="0"/>
              <a:t> и </a:t>
            </a:r>
            <a:r>
              <a:rPr lang="ru-RU" sz="2000" dirty="0" smtClean="0"/>
              <a:t>развить обработку сенсорных стимулов центральной нервной системы.</a:t>
            </a:r>
          </a:p>
          <a:p>
            <a:pPr algn="just">
              <a:lnSpc>
                <a:spcPct val="80000"/>
              </a:lnSpc>
              <a:buNone/>
            </a:pPr>
            <a:endParaRPr lang="ru-RU" sz="2400" dirty="0" smtClean="0"/>
          </a:p>
          <a:p>
            <a:pPr marL="457200" indent="-457200" algn="just">
              <a:lnSpc>
                <a:spcPct val="80000"/>
              </a:lnSpc>
              <a:buClrTx/>
              <a:buAutoNum type="arabicPeriod"/>
            </a:pPr>
            <a:endParaRPr lang="ru-RU" sz="2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28728" y="2214554"/>
          <a:ext cx="721523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4143380"/>
            <a:ext cx="3470822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Стратегии помощи: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69450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Каждому специалисту, работающему </a:t>
            </a:r>
            <a:br>
              <a:rPr lang="ru-RU" sz="2800" b="1" dirty="0" smtClean="0"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 детьми с РАС, необходимо знать: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28596" y="1857364"/>
            <a:ext cx="8229600" cy="4381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Ребенок  с  такими  проблемами  не  может  их  понять  и  объяснить</a:t>
            </a:r>
            <a:r>
              <a:rPr lang="ru-RU" sz="2200" dirty="0" smtClean="0">
                <a:latin typeface="+mn-lt"/>
              </a:rPr>
              <a:t>.</a:t>
            </a:r>
            <a:endParaRPr kumimoji="0" lang="ru-RU" sz="2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Нарушения  сенсорной  интеграции  выражаются   у  каждого  ребенка  по  разному.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Восприимчивость  к  обучению  и  поведение  ребенка  позволяют  делать  выводы  о  показателях  сенсорной  интеграции.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Ребенок  может  иметь  отклонения  в  работе  одних  сенсорных  систем,  другие  могут  работать  нормально.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Среди  нарушений  сенсорной  интеграции  различают  </a:t>
            </a:r>
            <a:r>
              <a:rPr kumimoji="0" lang="ru-RU" sz="2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гипер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и  </a:t>
            </a:r>
            <a:r>
              <a:rPr kumimoji="0" lang="ru-RU" sz="2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гипочувствительность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к  различным  сигналам.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мвидео\Desktop\НОВАЯ ОСИ\Новая папка\IMG_1885.JPG"/>
          <p:cNvPicPr>
            <a:picLocks noChangeAspect="1" noChangeArrowheads="1"/>
          </p:cNvPicPr>
          <p:nvPr/>
        </p:nvPicPr>
        <p:blipFill>
          <a:blip r:embed="rId2" cstate="print"/>
          <a:srcRect l="11250" r="6249"/>
          <a:stretch>
            <a:fillRect/>
          </a:stretch>
        </p:blipFill>
        <p:spPr bwMode="auto">
          <a:xfrm>
            <a:off x="3143240" y="857232"/>
            <a:ext cx="3143272" cy="2143116"/>
          </a:xfrm>
          <a:prstGeom prst="rect">
            <a:avLst/>
          </a:prstGeom>
          <a:noFill/>
        </p:spPr>
      </p:pic>
      <p:pic>
        <p:nvPicPr>
          <p:cNvPr id="8" name="Рисунок 7" descr="P1090284.JPG">
            <a:hlinkClick r:id="rId3" tooltip="&quot;P1090284.JPG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71546"/>
            <a:ext cx="2643206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1110097.JPG">
            <a:hlinkClick r:id="rId5" tooltip="&quot;P1110097.JPG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786190"/>
            <a:ext cx="29305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мвидео\Desktop\sensor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642918"/>
            <a:ext cx="2708952" cy="1706640"/>
          </a:xfrm>
          <a:prstGeom prst="rect">
            <a:avLst/>
          </a:prstGeom>
          <a:noFill/>
        </p:spPr>
      </p:pic>
      <p:pic>
        <p:nvPicPr>
          <p:cNvPr id="1027" name="Picture 3" descr="C:\Users\мвидео\Desktop\sensinteg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3071810"/>
            <a:ext cx="2754305" cy="1462077"/>
          </a:xfrm>
          <a:prstGeom prst="rect">
            <a:avLst/>
          </a:prstGeom>
          <a:noFill/>
        </p:spPr>
      </p:pic>
      <p:pic>
        <p:nvPicPr>
          <p:cNvPr id="1028" name="Picture 4" descr="C:\Users\мвидео\Desktop\MG_1897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4643446"/>
            <a:ext cx="2814638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83880" cy="11429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</a:rPr>
              <a:t>Успокаивающие стратегии</a:t>
            </a:r>
            <a:r>
              <a:rPr lang="ru-RU" dirty="0" smtClean="0">
                <a:solidFill>
                  <a:srgbClr val="0000CC"/>
                </a:solidFill>
                <a:effectLst/>
              </a:rPr>
              <a:t/>
            </a:r>
            <a:br>
              <a:rPr lang="ru-RU" dirty="0" smtClean="0">
                <a:solidFill>
                  <a:srgbClr val="0000CC"/>
                </a:solidFill>
                <a:effectLst/>
              </a:rPr>
            </a:br>
            <a:endParaRPr lang="ru-RU" dirty="0">
              <a:solidFill>
                <a:srgbClr val="0000CC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78579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-214346" y="857232"/>
          <a:ext cx="9858444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Помощь детям с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гипочувствительностью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к сенсорным стимулам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7" name="Picture 3" descr="C:\Users\мвидео\Desktop\СЕМИНАР ОСИ\ФОТО\IMG_8589.JPG"/>
          <p:cNvPicPr>
            <a:picLocks noChangeAspect="1" noChangeArrowheads="1"/>
          </p:cNvPicPr>
          <p:nvPr/>
        </p:nvPicPr>
        <p:blipFill>
          <a:blip r:embed="rId2" cstate="print"/>
          <a:srcRect l="20186"/>
          <a:stretch>
            <a:fillRect/>
          </a:stretch>
        </p:blipFill>
        <p:spPr bwMode="auto">
          <a:xfrm rot="4939501">
            <a:off x="727356" y="2408025"/>
            <a:ext cx="3054914" cy="2552928"/>
          </a:xfrm>
          <a:prstGeom prst="rect">
            <a:avLst/>
          </a:prstGeom>
          <a:noFill/>
        </p:spPr>
      </p:pic>
      <p:pic>
        <p:nvPicPr>
          <p:cNvPr id="1029" name="Picture 5" descr="C:\Users\мвидео\Desktop\СЕМИНАР ОСИ\ФОТО\IMG_8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7788">
            <a:off x="4491937" y="2571421"/>
            <a:ext cx="3305164" cy="2204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14290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Помощь детям с гиперчувствительностью к сенсорным стимулам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1" name="Picture 3" descr="C:\Users\мвидео\Desktop\СЕМИНАР ОСИ\ФОТО\IMG_8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1760">
            <a:off x="4871255" y="1679937"/>
            <a:ext cx="3500462" cy="2334781"/>
          </a:xfrm>
          <a:prstGeom prst="rect">
            <a:avLst/>
          </a:prstGeom>
          <a:noFill/>
        </p:spPr>
      </p:pic>
      <p:pic>
        <p:nvPicPr>
          <p:cNvPr id="2052" name="Picture 4" descr="C:\Users\мвидео\Desktop\СЕМИНАР ОСИ\ФОТО\IMG_8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7565">
            <a:off x="702903" y="2280133"/>
            <a:ext cx="3468791" cy="2313657"/>
          </a:xfrm>
          <a:prstGeom prst="rect">
            <a:avLst/>
          </a:prstGeom>
          <a:noFill/>
        </p:spPr>
      </p:pic>
      <p:pic>
        <p:nvPicPr>
          <p:cNvPr id="2053" name="Picture 5" descr="C:\Users\мвидео\Desktop\СЕМИНАР ОСИ\ФОТО\DSCN2080.JPG"/>
          <p:cNvPicPr>
            <a:picLocks noChangeAspect="1" noChangeArrowheads="1"/>
          </p:cNvPicPr>
          <p:nvPr/>
        </p:nvPicPr>
        <p:blipFill>
          <a:blip r:embed="rId4" cstate="print"/>
          <a:srcRect t="15322"/>
          <a:stretch>
            <a:fillRect/>
          </a:stretch>
        </p:blipFill>
        <p:spPr bwMode="auto">
          <a:xfrm>
            <a:off x="4857752" y="4000504"/>
            <a:ext cx="2286016" cy="2581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229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Сенсорные игры в коррекционной работе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14414" y="2214554"/>
            <a:ext cx="7429552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Игры и пособия для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проприоцептивной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системы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14414" y="2857496"/>
            <a:ext cx="6286544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Игры и пособия для зрительной  системы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214414" y="3571876"/>
            <a:ext cx="6286544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Игры и пособия для тактильной  системы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214414" y="4214818"/>
            <a:ext cx="6286544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Игры и пособия для слуховой  системы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1"/>
          <p:cNvSpPr>
            <a:spLocks noGrp="1"/>
          </p:cNvSpPr>
          <p:nvPr>
            <p:ph sz="quarter" idx="1"/>
          </p:nvPr>
        </p:nvSpPr>
        <p:spPr>
          <a:xfrm>
            <a:off x="357158" y="1547813"/>
            <a:ext cx="8229600" cy="531018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8800" b="1" dirty="0" smtClean="0">
                <a:solidFill>
                  <a:srgbClr val="0000CC"/>
                </a:solidFill>
              </a:rPr>
              <a:t>Спасибо  </a:t>
            </a:r>
          </a:p>
          <a:p>
            <a:pPr algn="ctr">
              <a:buFont typeface="Wingdings 2" pitchFamily="18" charset="2"/>
              <a:buNone/>
            </a:pPr>
            <a:r>
              <a:rPr lang="ru-RU" sz="8800" b="1" dirty="0" smtClean="0">
                <a:solidFill>
                  <a:srgbClr val="0000CC"/>
                </a:solidFill>
              </a:rPr>
              <a:t>за  внимание!</a:t>
            </a:r>
          </a:p>
          <a:p>
            <a:endParaRPr lang="ru-RU" sz="9600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785794"/>
          <a:ext cx="864399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3108" y="214290"/>
            <a:ext cx="500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Сенсорные системы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83880" cy="6943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Обработка сенсорной информации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643050"/>
            <a:ext cx="828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Обработка сенсорной информации </a:t>
            </a:r>
            <a:r>
              <a:rPr lang="ru-RU" sz="2000" dirty="0" smtClean="0">
                <a:latin typeface="+mj-lt"/>
              </a:rPr>
              <a:t>– это способность воспринимать,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сортировать и связывать информацию, поступающую из окружающего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мира. </a:t>
            </a:r>
            <a:endParaRPr lang="en-US" sz="2000" dirty="0" smtClean="0">
              <a:latin typeface="+mj-lt"/>
            </a:endParaRPr>
          </a:p>
          <a:p>
            <a:pPr algn="just"/>
            <a:r>
              <a:rPr lang="ru-RU" sz="2000" dirty="0" smtClean="0">
                <a:latin typeface="+mj-lt"/>
              </a:rPr>
              <a:t>Информация поступает через органы чувств, а управляет ею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центральная нервная система, обрабатывается и выдается нам в виде некоторого знания о предмете.</a:t>
            </a:r>
            <a:endParaRPr lang="en-US" sz="2000" dirty="0" smtClean="0">
              <a:latin typeface="+mj-lt"/>
            </a:endParaRPr>
          </a:p>
          <a:p>
            <a:pPr algn="just"/>
            <a:endParaRPr lang="en-US" sz="2000" dirty="0" smtClean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«Обработка сенсорной информации </a:t>
            </a:r>
          </a:p>
          <a:p>
            <a:pPr algn="ctr"/>
            <a:r>
              <a:rPr lang="ru-RU" sz="2000" b="1" dirty="0" smtClean="0">
                <a:latin typeface="+mj-lt"/>
              </a:rPr>
              <a:t>– это</a:t>
            </a:r>
            <a:r>
              <a:rPr lang="en-US" sz="2000" b="1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умение наполнять смыслом мир вокруг»</a:t>
            </a:r>
            <a:endParaRPr lang="ru-RU" sz="20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786322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Дисфункция сенсорной интеграции — так называется нарушение обработки сенсорной информации.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83880" cy="1051560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Нарушение сенсорной интеграции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</a:br>
            <a:endParaRPr lang="ru-RU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28596" y="1357298"/>
            <a:ext cx="8143932" cy="195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9236" tIns="45720" rIns="91440" bIns="6030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Расстройство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сенсорной интеграции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– это неврологическое состояние, которое создает трудности в обработке информации поступающей от пяти классических органов чувств (зрения, слуха, обоняния, вкуса и осязания), а также вестибулярного аппарата и сферы проприоцепции (ощущения положения тела в пространстве).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5298" name="Picture 2" descr="C:\Users\мвидео\Desktop\body-awareness.jpg"/>
          <p:cNvPicPr>
            <a:picLocks noChangeAspect="1" noChangeArrowheads="1"/>
          </p:cNvPicPr>
          <p:nvPr/>
        </p:nvPicPr>
        <p:blipFill>
          <a:blip r:embed="rId2"/>
          <a:srcRect l="15556" t="3333" r="13333"/>
          <a:stretch>
            <a:fillRect/>
          </a:stretch>
        </p:blipFill>
        <p:spPr bwMode="auto">
          <a:xfrm>
            <a:off x="357158" y="3857628"/>
            <a:ext cx="2601345" cy="2357454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3071802" y="5000636"/>
            <a:ext cx="3214710" cy="142876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Обработка информации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6072198" y="3071810"/>
            <a:ext cx="2786082" cy="2357454"/>
          </a:xfrm>
          <a:prstGeom prst="irregularSeal2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9110686">
            <a:off x="3279481" y="3984425"/>
            <a:ext cx="315936" cy="96231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58" y="3357562"/>
            <a:ext cx="380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Поступление  информации</a:t>
            </a:r>
            <a:endParaRPr lang="ru-RU" b="1" dirty="0">
              <a:latin typeface="+mj-lt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4043896">
            <a:off x="5588651" y="3844923"/>
            <a:ext cx="355793" cy="1104643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785926"/>
            <a:ext cx="87154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+mj-lt"/>
              </a:rPr>
              <a:t>При возникновении нарушений обработки сенсорных сигналов появляются </a:t>
            </a:r>
            <a:r>
              <a:rPr lang="ru-RU" sz="2000" b="1" dirty="0" smtClean="0">
                <a:latin typeface="+mj-lt"/>
              </a:rPr>
              <a:t>дисфункции в моторном, познавательном развитии, а также в поведенческих характеристиках ребенка.</a:t>
            </a:r>
            <a:r>
              <a:rPr lang="ru-RU" b="1" dirty="0" smtClean="0">
                <a:latin typeface="+mj-lt"/>
              </a:rPr>
              <a:t/>
            </a:r>
            <a:br>
              <a:rPr lang="ru-RU" b="1" dirty="0" smtClean="0">
                <a:latin typeface="+mj-lt"/>
              </a:rPr>
            </a:br>
            <a:endParaRPr lang="ru-RU" b="1" dirty="0">
              <a:latin typeface="+mj-lt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500034" y="3214686"/>
            <a:ext cx="81439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i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timming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русском переводе – неблагозвучное “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самостимулирование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”) свидетельствует о нарушении обработки сенсорной информации,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SPD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Следует понимать, что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стимминг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– это не бессмысленное неадекватное поведение ребенка, а героическая попытка справиться со своими неврологическими проблемами.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428604"/>
            <a:ext cx="2162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Стимминг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но 2 7"/>
          <p:cNvSpPr/>
          <p:nvPr/>
        </p:nvSpPr>
        <p:spPr>
          <a:xfrm>
            <a:off x="0" y="2428868"/>
            <a:ext cx="5572132" cy="4429132"/>
          </a:xfrm>
          <a:prstGeom prst="irregularSeal2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3880" cy="6943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Сенсорная перегрузка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642918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Ситуация, когда один или более из каналов чувственного восприятия переполняется и ребенку с РАС становится трудно на чём-либо сосредоточиться. </a:t>
            </a:r>
            <a:br>
              <a:rPr lang="ru-RU" sz="2000" dirty="0" smtClean="0">
                <a:latin typeface="+mj-lt"/>
              </a:rPr>
            </a:br>
            <a:endParaRPr lang="ru-RU" sz="2000" dirty="0" smtClean="0">
              <a:latin typeface="+mj-lt"/>
            </a:endParaRPr>
          </a:p>
          <a:p>
            <a:pPr algn="just"/>
            <a:r>
              <a:rPr lang="ru-RU" sz="2000" b="1" i="1" dirty="0" smtClean="0">
                <a:latin typeface="+mj-lt"/>
              </a:rPr>
              <a:t>Сенсорная перегрузка </a:t>
            </a:r>
            <a:r>
              <a:rPr lang="ru-RU" sz="2000" dirty="0" smtClean="0">
                <a:latin typeface="+mj-lt"/>
              </a:rPr>
              <a:t>может привести к срыву (</a:t>
            </a:r>
            <a:r>
              <a:rPr lang="ru-RU" sz="2000" b="1" dirty="0" err="1" smtClean="0">
                <a:latin typeface="+mj-lt"/>
              </a:rPr>
              <a:t>мелтдауну</a:t>
            </a:r>
            <a:r>
              <a:rPr lang="ru-RU" sz="2000" dirty="0" smtClean="0">
                <a:latin typeface="+mj-lt"/>
              </a:rPr>
              <a:t>), выглядящему для окружающих как истерика.</a:t>
            </a:r>
            <a:endParaRPr lang="ru-RU" sz="20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3786190"/>
            <a:ext cx="2357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Нет фильтра = Перегрузка</a:t>
            </a:r>
          </a:p>
          <a:p>
            <a:pPr algn="ctr"/>
            <a:r>
              <a:rPr lang="ru-RU" sz="2000" b="1" dirty="0" smtClean="0">
                <a:latin typeface="+mj-lt"/>
              </a:rPr>
              <a:t>сенсорной информацией</a:t>
            </a:r>
            <a:endParaRPr lang="ru-RU" sz="2000" dirty="0">
              <a:latin typeface="+mj-lt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5436133" y="3850750"/>
            <a:ext cx="345293" cy="1073427"/>
          </a:xfrm>
          <a:prstGeom prst="downArrow">
            <a:avLst/>
          </a:prstGeom>
          <a:solidFill>
            <a:srgbClr val="C00000"/>
          </a:solidFill>
          <a:ln>
            <a:solidFill>
              <a:srgbClr val="99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мвидео\Desktop\sensory-inte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3723324"/>
            <a:ext cx="3143272" cy="213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5514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12 сигналов сенсорной перегрузки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00174"/>
            <a:ext cx="82153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</a:rPr>
              <a:t>Потеря равновесия или ориентации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</a:rPr>
              <a:t>Ребенок говорит «Стоп!»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</a:rPr>
              <a:t>Учащение пульса или тахикардия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</a:rPr>
              <a:t>Истерика, плач, крик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</a:rPr>
              <a:t>Агрессия или </a:t>
            </a:r>
            <a:r>
              <a:rPr lang="ru-RU" sz="2000" dirty="0" err="1" smtClean="0">
                <a:latin typeface="+mj-lt"/>
              </a:rPr>
              <a:t>аутоагрессия</a:t>
            </a:r>
            <a:endParaRPr lang="ru-RU" sz="20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</a:rPr>
              <a:t>Ребенок настойчиво отказывается от активности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</a:rPr>
              <a:t>Проблемы с желудком: колики, тошнота, отрыжка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</a:rPr>
              <a:t>Внезапная бледность или покраснение кожи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</a:rPr>
              <a:t>Чрезмерное потоотделение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</a:rPr>
              <a:t>Ребенок волнуется или злится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</a:rPr>
              <a:t>Ребенок начинает повторять фразы (</a:t>
            </a:r>
            <a:r>
              <a:rPr lang="ru-RU" sz="2000" dirty="0" err="1" smtClean="0">
                <a:latin typeface="+mj-lt"/>
              </a:rPr>
              <a:t>эхолалия</a:t>
            </a:r>
            <a:r>
              <a:rPr lang="ru-RU" sz="2000" dirty="0" smtClean="0">
                <a:latin typeface="+mj-lt"/>
              </a:rPr>
              <a:t>) или некоторые знакомые не соответственные фразы снова и снова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</a:rPr>
              <a:t>У ребенка начинаются стереотипии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+mj-lt"/>
              </a:rPr>
              <a:t>Ребенок брыкается и толкается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683946" cy="10515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Диагностика  нарушений  сенсорной  интеграции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7410" name="Содержимое 1"/>
          <p:cNvSpPr>
            <a:spLocks noGrp="1"/>
          </p:cNvSpPr>
          <p:nvPr>
            <p:ph sz="quarter" idx="1"/>
          </p:nvPr>
        </p:nvSpPr>
        <p:spPr>
          <a:xfrm>
            <a:off x="357158" y="1785926"/>
            <a:ext cx="8183880" cy="27860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Диагностика  основывается  на  изучении  подробного  анамнеза  ребенка с РАС, опрос родителей и наблюдениях педагогов за  проявлениями  сенсорной  интеграции в различных ситуациях. </a:t>
            </a:r>
          </a:p>
        </p:txBody>
      </p:sp>
      <p:pic>
        <p:nvPicPr>
          <p:cNvPr id="2050" name="Picture 2" descr="C:\Users\мвидео\Desktop\sbudg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071942"/>
            <a:ext cx="3934836" cy="2211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2614</TotalTime>
  <Words>1517</Words>
  <Application>Microsoft Office PowerPoint</Application>
  <PresentationFormat>Экран (4:3)</PresentationFormat>
  <Paragraphs>246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Официальная</vt:lpstr>
      <vt:lpstr>ОСОБЕННОСТИ СЕНСОРНЫХ НАРУШЕНИЙ У ДЕТЕЙ С  РАС</vt:lpstr>
      <vt:lpstr>Слайд 2</vt:lpstr>
      <vt:lpstr>Слайд 3</vt:lpstr>
      <vt:lpstr>Обработка сенсорной информации</vt:lpstr>
      <vt:lpstr>Нарушение сенсорной интеграции </vt:lpstr>
      <vt:lpstr>Слайд 6</vt:lpstr>
      <vt:lpstr>Сенсорная перегрузка</vt:lpstr>
      <vt:lpstr>12 сигналов сенсорной перегрузки</vt:lpstr>
      <vt:lpstr>Диагностика  нарушений  сенсорной  интеграции</vt:lpstr>
      <vt:lpstr>Группы расстройств сенсорной  интеграции </vt:lpstr>
      <vt:lpstr>Признаки  нарушений  сенсорной   интеграции</vt:lpstr>
      <vt:lpstr>Осязательная система  (тактильное  восприятие)</vt:lpstr>
      <vt:lpstr>Вестибулярная  система</vt:lpstr>
      <vt:lpstr>Проприоцептивная  система</vt:lpstr>
      <vt:lpstr>Слуховая  система</vt:lpstr>
      <vt:lpstr>Вкусовая  система</vt:lpstr>
      <vt:lpstr>Обонятельная система (запахи)</vt:lpstr>
      <vt:lpstr>Зрительная  система  (визуальная информация)</vt:lpstr>
      <vt:lpstr>Слайд 19</vt:lpstr>
      <vt:lpstr>Помощь детям с сенсорными проблемами. Средовый подход</vt:lpstr>
      <vt:lpstr>Каждому специалисту, работающему  с детьми с РАС, необходимо знать: </vt:lpstr>
      <vt:lpstr>Слайд 22</vt:lpstr>
      <vt:lpstr>Успокаивающие стратегии </vt:lpstr>
      <vt:lpstr>Слайд 24</vt:lpstr>
      <vt:lpstr>Слайд 25</vt:lpstr>
      <vt:lpstr>Сенсорные игры в коррекционной работе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Сенсорная интеграция</dc:title>
  <dc:creator>Admin</dc:creator>
  <cp:lastModifiedBy>мвидео</cp:lastModifiedBy>
  <cp:revision>267</cp:revision>
  <dcterms:created xsi:type="dcterms:W3CDTF">2011-12-04T11:27:39Z</dcterms:created>
  <dcterms:modified xsi:type="dcterms:W3CDTF">2020-05-13T05:18:21Z</dcterms:modified>
</cp:coreProperties>
</file>